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36"/>
  </p:notesMasterIdLst>
  <p:sldIdLst>
    <p:sldId id="354" r:id="rId4"/>
    <p:sldId id="338" r:id="rId5"/>
    <p:sldId id="373" r:id="rId6"/>
    <p:sldId id="359" r:id="rId7"/>
    <p:sldId id="356" r:id="rId8"/>
    <p:sldId id="360" r:id="rId9"/>
    <p:sldId id="361" r:id="rId10"/>
    <p:sldId id="362" r:id="rId11"/>
    <p:sldId id="363" r:id="rId12"/>
    <p:sldId id="364" r:id="rId13"/>
    <p:sldId id="365" r:id="rId14"/>
    <p:sldId id="366" r:id="rId15"/>
    <p:sldId id="357" r:id="rId16"/>
    <p:sldId id="367" r:id="rId17"/>
    <p:sldId id="369" r:id="rId18"/>
    <p:sldId id="370" r:id="rId19"/>
    <p:sldId id="372" r:id="rId20"/>
    <p:sldId id="371" r:id="rId21"/>
    <p:sldId id="375" r:id="rId22"/>
    <p:sldId id="374" r:id="rId23"/>
    <p:sldId id="378" r:id="rId24"/>
    <p:sldId id="377" r:id="rId25"/>
    <p:sldId id="379" r:id="rId26"/>
    <p:sldId id="376" r:id="rId27"/>
    <p:sldId id="380" r:id="rId28"/>
    <p:sldId id="386" r:id="rId29"/>
    <p:sldId id="381" r:id="rId30"/>
    <p:sldId id="383" r:id="rId31"/>
    <p:sldId id="382" r:id="rId32"/>
    <p:sldId id="384" r:id="rId33"/>
    <p:sldId id="355" r:id="rId34"/>
    <p:sldId id="346"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6B2FC1-71B6-4E7D-A6F0-E7B013C9520E}" v="146" dt="2023-06-15T00:41:31.6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4650" autoAdjust="0"/>
    <p:restoredTop sz="94660"/>
  </p:normalViewPr>
  <p:slideViewPr>
    <p:cSldViewPr snapToGrid="0" showGuides="1">
      <p:cViewPr varScale="1">
        <p:scale>
          <a:sx n="68" d="100"/>
          <a:sy n="68" d="100"/>
        </p:scale>
        <p:origin x="90" y="216"/>
      </p:cViewPr>
      <p:guideLst>
        <p:guide orient="horz" pos="2184"/>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microsoft.com/office/2015/10/relationships/revisionInfo" Target="revisionInfo.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ie Mellway" userId="64a32afde6b9d889" providerId="LiveId" clId="{246B2FC1-71B6-4E7D-A6F0-E7B013C9520E}"/>
    <pc:docChg chg="undo custSel addSld delSld modSld sldOrd">
      <pc:chgData name="Jamie Mellway" userId="64a32afde6b9d889" providerId="LiveId" clId="{246B2FC1-71B6-4E7D-A6F0-E7B013C9520E}" dt="2023-06-15T00:49:21.826" v="2728" actId="113"/>
      <pc:docMkLst>
        <pc:docMk/>
      </pc:docMkLst>
      <pc:sldChg chg="del">
        <pc:chgData name="Jamie Mellway" userId="64a32afde6b9d889" providerId="LiveId" clId="{246B2FC1-71B6-4E7D-A6F0-E7B013C9520E}" dt="2023-06-10T18:21:06.437" v="1174" actId="2696"/>
        <pc:sldMkLst>
          <pc:docMk/>
          <pc:sldMk cId="3423133475" sldId="307"/>
        </pc:sldMkLst>
      </pc:sldChg>
      <pc:sldChg chg="del">
        <pc:chgData name="Jamie Mellway" userId="64a32afde6b9d889" providerId="LiveId" clId="{246B2FC1-71B6-4E7D-A6F0-E7B013C9520E}" dt="2023-06-10T18:21:08.786" v="1175" actId="2696"/>
        <pc:sldMkLst>
          <pc:docMk/>
          <pc:sldMk cId="4201278032" sldId="309"/>
        </pc:sldMkLst>
      </pc:sldChg>
      <pc:sldChg chg="del">
        <pc:chgData name="Jamie Mellway" userId="64a32afde6b9d889" providerId="LiveId" clId="{246B2FC1-71B6-4E7D-A6F0-E7B013C9520E}" dt="2023-06-14T23:23:30.525" v="2298" actId="2696"/>
        <pc:sldMkLst>
          <pc:docMk/>
          <pc:sldMk cId="3827296069" sldId="313"/>
        </pc:sldMkLst>
      </pc:sldChg>
      <pc:sldChg chg="del">
        <pc:chgData name="Jamie Mellway" userId="64a32afde6b9d889" providerId="LiveId" clId="{246B2FC1-71B6-4E7D-A6F0-E7B013C9520E}" dt="2023-06-10T18:21:16.466" v="1176" actId="2696"/>
        <pc:sldMkLst>
          <pc:docMk/>
          <pc:sldMk cId="1547012370" sldId="330"/>
        </pc:sldMkLst>
      </pc:sldChg>
      <pc:sldChg chg="del">
        <pc:chgData name="Jamie Mellway" userId="64a32afde6b9d889" providerId="LiveId" clId="{246B2FC1-71B6-4E7D-A6F0-E7B013C9520E}" dt="2023-06-10T18:21:19.685" v="1177" actId="2696"/>
        <pc:sldMkLst>
          <pc:docMk/>
          <pc:sldMk cId="3223665472" sldId="332"/>
        </pc:sldMkLst>
      </pc:sldChg>
      <pc:sldChg chg="addSp modSp mod">
        <pc:chgData name="Jamie Mellway" userId="64a32afde6b9d889" providerId="LiveId" clId="{246B2FC1-71B6-4E7D-A6F0-E7B013C9520E}" dt="2023-06-10T17:42:11.033" v="117" actId="6549"/>
        <pc:sldMkLst>
          <pc:docMk/>
          <pc:sldMk cId="3253058185" sldId="338"/>
        </pc:sldMkLst>
        <pc:spChg chg="add">
          <ac:chgData name="Jamie Mellway" userId="64a32afde6b9d889" providerId="LiveId" clId="{246B2FC1-71B6-4E7D-A6F0-E7B013C9520E}" dt="2023-06-10T17:42:07.078" v="114"/>
          <ac:spMkLst>
            <pc:docMk/>
            <pc:sldMk cId="3253058185" sldId="338"/>
            <ac:spMk id="2" creationId="{4C00E251-1C1D-CE09-B836-E684CB8C7CCE}"/>
          </ac:spMkLst>
        </pc:spChg>
        <pc:spChg chg="mod">
          <ac:chgData name="Jamie Mellway" userId="64a32afde6b9d889" providerId="LiveId" clId="{246B2FC1-71B6-4E7D-A6F0-E7B013C9520E}" dt="2023-06-10T17:42:11.033" v="117" actId="6549"/>
          <ac:spMkLst>
            <pc:docMk/>
            <pc:sldMk cId="3253058185" sldId="338"/>
            <ac:spMk id="5" creationId="{24AC1517-2171-47F6-BEFD-6A3AFCA2CF91}"/>
          </ac:spMkLst>
        </pc:spChg>
      </pc:sldChg>
      <pc:sldChg chg="modSp mod">
        <pc:chgData name="Jamie Mellway" userId="64a32afde6b9d889" providerId="LiveId" clId="{246B2FC1-71B6-4E7D-A6F0-E7B013C9520E}" dt="2023-06-10T17:43:37.031" v="137" actId="122"/>
        <pc:sldMkLst>
          <pc:docMk/>
          <pc:sldMk cId="2477550750" sldId="354"/>
        </pc:sldMkLst>
        <pc:spChg chg="mod">
          <ac:chgData name="Jamie Mellway" userId="64a32afde6b9d889" providerId="LiveId" clId="{246B2FC1-71B6-4E7D-A6F0-E7B013C9520E}" dt="2023-06-10T17:43:37.031" v="137" actId="122"/>
          <ac:spMkLst>
            <pc:docMk/>
            <pc:sldMk cId="2477550750" sldId="354"/>
            <ac:spMk id="2" creationId="{B42CEAA9-FA27-DD5E-BF42-7A023FABE48C}"/>
          </ac:spMkLst>
        </pc:spChg>
        <pc:spChg chg="mod">
          <ac:chgData name="Jamie Mellway" userId="64a32afde6b9d889" providerId="LiveId" clId="{246B2FC1-71B6-4E7D-A6F0-E7B013C9520E}" dt="2023-06-10T17:40:37.447" v="10" actId="255"/>
          <ac:spMkLst>
            <pc:docMk/>
            <pc:sldMk cId="2477550750" sldId="354"/>
            <ac:spMk id="18" creationId="{FC3BC02C-0015-4AC2-A25D-BF4D5CAE3F32}"/>
          </ac:spMkLst>
        </pc:spChg>
      </pc:sldChg>
      <pc:sldChg chg="addSp delSp modSp add mod">
        <pc:chgData name="Jamie Mellway" userId="64a32afde6b9d889" providerId="LiveId" clId="{246B2FC1-71B6-4E7D-A6F0-E7B013C9520E}" dt="2023-06-10T18:14:28.442" v="846" actId="6549"/>
        <pc:sldMkLst>
          <pc:docMk/>
          <pc:sldMk cId="2132599298" sldId="356"/>
        </pc:sldMkLst>
        <pc:spChg chg="mod">
          <ac:chgData name="Jamie Mellway" userId="64a32afde6b9d889" providerId="LiveId" clId="{246B2FC1-71B6-4E7D-A6F0-E7B013C9520E}" dt="2023-06-10T17:46:35.574" v="161" actId="20577"/>
          <ac:spMkLst>
            <pc:docMk/>
            <pc:sldMk cId="2132599298" sldId="356"/>
            <ac:spMk id="2" creationId="{D735F7F3-C1B5-4B60-A00A-4EB618DDFB5A}"/>
          </ac:spMkLst>
        </pc:spChg>
        <pc:spChg chg="add mod">
          <ac:chgData name="Jamie Mellway" userId="64a32afde6b9d889" providerId="LiveId" clId="{246B2FC1-71B6-4E7D-A6F0-E7B013C9520E}" dt="2023-06-10T18:14:28.442" v="846" actId="6549"/>
          <ac:spMkLst>
            <pc:docMk/>
            <pc:sldMk cId="2132599298" sldId="356"/>
            <ac:spMk id="18" creationId="{F4A80293-40FF-9778-A37E-C352DDB48812}"/>
          </ac:spMkLst>
        </pc:spChg>
        <pc:spChg chg="add del">
          <ac:chgData name="Jamie Mellway" userId="64a32afde6b9d889" providerId="LiveId" clId="{246B2FC1-71B6-4E7D-A6F0-E7B013C9520E}" dt="2023-06-10T18:05:36.552" v="651" actId="22"/>
          <ac:spMkLst>
            <pc:docMk/>
            <pc:sldMk cId="2132599298" sldId="356"/>
            <ac:spMk id="20" creationId="{1B4DBC40-8FB4-5345-6FD0-BF2A51845873}"/>
          </ac:spMkLst>
        </pc:spChg>
        <pc:spChg chg="mod">
          <ac:chgData name="Jamie Mellway" userId="64a32afde6b9d889" providerId="LiveId" clId="{246B2FC1-71B6-4E7D-A6F0-E7B013C9520E}" dt="2023-06-10T17:45:52.258" v="151" actId="6549"/>
          <ac:spMkLst>
            <pc:docMk/>
            <pc:sldMk cId="2132599298" sldId="356"/>
            <ac:spMk id="36" creationId="{EF42D00E-B40B-44D5-8709-385E45A6915A}"/>
          </ac:spMkLst>
        </pc:spChg>
        <pc:grpChg chg="del">
          <ac:chgData name="Jamie Mellway" userId="64a32afde6b9d889" providerId="LiveId" clId="{246B2FC1-71B6-4E7D-A6F0-E7B013C9520E}" dt="2023-06-10T17:45:42.537" v="147" actId="478"/>
          <ac:grpSpMkLst>
            <pc:docMk/>
            <pc:sldMk cId="2132599298" sldId="356"/>
            <ac:grpSpMk id="3" creationId="{A4D91EBE-179A-4DE8-B6DC-30379DD9EA3C}"/>
          </ac:grpSpMkLst>
        </pc:grpChg>
        <pc:grpChg chg="del">
          <ac:chgData name="Jamie Mellway" userId="64a32afde6b9d889" providerId="LiveId" clId="{246B2FC1-71B6-4E7D-A6F0-E7B013C9520E}" dt="2023-06-10T17:45:46.562" v="149" actId="478"/>
          <ac:grpSpMkLst>
            <pc:docMk/>
            <pc:sldMk cId="2132599298" sldId="356"/>
            <ac:grpSpMk id="8" creationId="{013A511E-3935-4359-AD32-E38575A22820}"/>
          </ac:grpSpMkLst>
        </pc:grpChg>
        <pc:grpChg chg="del">
          <ac:chgData name="Jamie Mellway" userId="64a32afde6b9d889" providerId="LiveId" clId="{246B2FC1-71B6-4E7D-A6F0-E7B013C9520E}" dt="2023-06-10T17:45:44.208" v="148" actId="478"/>
          <ac:grpSpMkLst>
            <pc:docMk/>
            <pc:sldMk cId="2132599298" sldId="356"/>
            <ac:grpSpMk id="13" creationId="{B22F8375-677C-411B-81E9-5CCBE4A91836}"/>
          </ac:grpSpMkLst>
        </pc:grpChg>
        <pc:grpChg chg="del">
          <ac:chgData name="Jamie Mellway" userId="64a32afde6b9d889" providerId="LiveId" clId="{246B2FC1-71B6-4E7D-A6F0-E7B013C9520E}" dt="2023-06-10T17:45:49.910" v="150" actId="478"/>
          <ac:grpSpMkLst>
            <pc:docMk/>
            <pc:sldMk cId="2132599298" sldId="356"/>
            <ac:grpSpMk id="27" creationId="{8490D25D-8957-4CE2-A6ED-C3F5B605D08D}"/>
          </ac:grpSpMkLst>
        </pc:grpChg>
        <pc:grpChg chg="del">
          <ac:chgData name="Jamie Mellway" userId="64a32afde6b9d889" providerId="LiveId" clId="{246B2FC1-71B6-4E7D-A6F0-E7B013C9520E}" dt="2023-06-10T17:45:49.910" v="150" actId="478"/>
          <ac:grpSpMkLst>
            <pc:docMk/>
            <pc:sldMk cId="2132599298" sldId="356"/>
            <ac:grpSpMk id="31" creationId="{13385961-1E1A-4C48-9E32-3FF2C6204436}"/>
          </ac:grpSpMkLst>
        </pc:grpChg>
        <pc:grpChg chg="del">
          <ac:chgData name="Jamie Mellway" userId="64a32afde6b9d889" providerId="LiveId" clId="{246B2FC1-71B6-4E7D-A6F0-E7B013C9520E}" dt="2023-06-10T17:45:54.879" v="152" actId="478"/>
          <ac:grpSpMkLst>
            <pc:docMk/>
            <pc:sldMk cId="2132599298" sldId="356"/>
            <ac:grpSpMk id="35" creationId="{05C7B535-A00A-429F-969E-AF6AC74D6461}"/>
          </ac:grpSpMkLst>
        </pc:grpChg>
        <pc:grpChg chg="del">
          <ac:chgData name="Jamie Mellway" userId="64a32afde6b9d889" providerId="LiveId" clId="{246B2FC1-71B6-4E7D-A6F0-E7B013C9520E}" dt="2023-06-10T17:45:49.910" v="150" actId="478"/>
          <ac:grpSpMkLst>
            <pc:docMk/>
            <pc:sldMk cId="2132599298" sldId="356"/>
            <ac:grpSpMk id="39" creationId="{B9B2BE22-F1F0-469E-99EC-555C5F9A343D}"/>
          </ac:grpSpMkLst>
        </pc:grpChg>
      </pc:sldChg>
      <pc:sldChg chg="new del">
        <pc:chgData name="Jamie Mellway" userId="64a32afde6b9d889" providerId="LiveId" clId="{246B2FC1-71B6-4E7D-A6F0-E7B013C9520E}" dt="2023-06-10T17:45:25.040" v="139" actId="680"/>
        <pc:sldMkLst>
          <pc:docMk/>
          <pc:sldMk cId="3556950665" sldId="356"/>
        </pc:sldMkLst>
      </pc:sldChg>
      <pc:sldChg chg="addSp delSp modSp add mod">
        <pc:chgData name="Jamie Mellway" userId="64a32afde6b9d889" providerId="LiveId" clId="{246B2FC1-71B6-4E7D-A6F0-E7B013C9520E}" dt="2023-06-10T18:24:49.482" v="1237" actId="20577"/>
        <pc:sldMkLst>
          <pc:docMk/>
          <pc:sldMk cId="3495934276" sldId="357"/>
        </pc:sldMkLst>
        <pc:spChg chg="mod">
          <ac:chgData name="Jamie Mellway" userId="64a32afde6b9d889" providerId="LiveId" clId="{246B2FC1-71B6-4E7D-A6F0-E7B013C9520E}" dt="2023-06-10T18:24:49.482" v="1237" actId="20577"/>
          <ac:spMkLst>
            <pc:docMk/>
            <pc:sldMk cId="3495934276" sldId="357"/>
            <ac:spMk id="2" creationId="{D735F7F3-C1B5-4B60-A00A-4EB618DDFB5A}"/>
          </ac:spMkLst>
        </pc:spChg>
        <pc:spChg chg="add del">
          <ac:chgData name="Jamie Mellway" userId="64a32afde6b9d889" providerId="LiveId" clId="{246B2FC1-71B6-4E7D-A6F0-E7B013C9520E}" dt="2023-06-10T18:21:34.709" v="1179" actId="22"/>
          <ac:spMkLst>
            <pc:docMk/>
            <pc:sldMk cId="3495934276" sldId="357"/>
            <ac:spMk id="4" creationId="{C8FBADF9-546A-519F-076F-E1B23428098C}"/>
          </ac:spMkLst>
        </pc:spChg>
        <pc:spChg chg="add del">
          <ac:chgData name="Jamie Mellway" userId="64a32afde6b9d889" providerId="LiveId" clId="{246B2FC1-71B6-4E7D-A6F0-E7B013C9520E}" dt="2023-06-10T18:21:36.916" v="1181" actId="22"/>
          <ac:spMkLst>
            <pc:docMk/>
            <pc:sldMk cId="3495934276" sldId="357"/>
            <ac:spMk id="6" creationId="{6CF95AD7-F382-2CC8-7684-48B6B6FC566E}"/>
          </ac:spMkLst>
        </pc:spChg>
        <pc:spChg chg="del mod">
          <ac:chgData name="Jamie Mellway" userId="64a32afde6b9d889" providerId="LiveId" clId="{246B2FC1-71B6-4E7D-A6F0-E7B013C9520E}" dt="2023-06-10T18:24:10.312" v="1198" actId="478"/>
          <ac:spMkLst>
            <pc:docMk/>
            <pc:sldMk cId="3495934276" sldId="357"/>
            <ac:spMk id="18" creationId="{F4A80293-40FF-9778-A37E-C352DDB48812}"/>
          </ac:spMkLst>
        </pc:spChg>
        <pc:picChg chg="add mod">
          <ac:chgData name="Jamie Mellway" userId="64a32afde6b9d889" providerId="LiveId" clId="{246B2FC1-71B6-4E7D-A6F0-E7B013C9520E}" dt="2023-06-10T18:24:23.666" v="1202" actId="1076"/>
          <ac:picMkLst>
            <pc:docMk/>
            <pc:sldMk cId="3495934276" sldId="357"/>
            <ac:picMk id="8" creationId="{B28C5FB2-7B44-A931-E0FB-758BF7201125}"/>
          </ac:picMkLst>
        </pc:picChg>
      </pc:sldChg>
      <pc:sldChg chg="addSp delSp modSp add del mod">
        <pc:chgData name="Jamie Mellway" userId="64a32afde6b9d889" providerId="LiveId" clId="{246B2FC1-71B6-4E7D-A6F0-E7B013C9520E}" dt="2023-06-10T18:04:29.845" v="640" actId="47"/>
        <pc:sldMkLst>
          <pc:docMk/>
          <pc:sldMk cId="2467008997" sldId="358"/>
        </pc:sldMkLst>
        <pc:spChg chg="mod">
          <ac:chgData name="Jamie Mellway" userId="64a32afde6b9d889" providerId="LiveId" clId="{246B2FC1-71B6-4E7D-A6F0-E7B013C9520E}" dt="2023-06-10T17:53:07.998" v="417" actId="313"/>
          <ac:spMkLst>
            <pc:docMk/>
            <pc:sldMk cId="2467008997" sldId="358"/>
            <ac:spMk id="2" creationId="{D735F7F3-C1B5-4B60-A00A-4EB618DDFB5A}"/>
          </ac:spMkLst>
        </pc:spChg>
        <pc:spChg chg="add del">
          <ac:chgData name="Jamie Mellway" userId="64a32afde6b9d889" providerId="LiveId" clId="{246B2FC1-71B6-4E7D-A6F0-E7B013C9520E}" dt="2023-06-10T17:55:02.806" v="471" actId="22"/>
          <ac:spMkLst>
            <pc:docMk/>
            <pc:sldMk cId="2467008997" sldId="358"/>
            <ac:spMk id="4" creationId="{E85EADFE-611F-176B-2576-1BACE13D5AE6}"/>
          </ac:spMkLst>
        </pc:spChg>
        <pc:spChg chg="mod">
          <ac:chgData name="Jamie Mellway" userId="64a32afde6b9d889" providerId="LiveId" clId="{246B2FC1-71B6-4E7D-A6F0-E7B013C9520E}" dt="2023-06-10T17:54:04.959" v="469"/>
          <ac:spMkLst>
            <pc:docMk/>
            <pc:sldMk cId="2467008997" sldId="358"/>
            <ac:spMk id="18" creationId="{F4A80293-40FF-9778-A37E-C352DDB48812}"/>
          </ac:spMkLst>
        </pc:spChg>
      </pc:sldChg>
      <pc:sldChg chg="new del">
        <pc:chgData name="Jamie Mellway" userId="64a32afde6b9d889" providerId="LiveId" clId="{246B2FC1-71B6-4E7D-A6F0-E7B013C9520E}" dt="2023-06-10T17:52:44.394" v="385" actId="680"/>
        <pc:sldMkLst>
          <pc:docMk/>
          <pc:sldMk cId="2948273820" sldId="358"/>
        </pc:sldMkLst>
      </pc:sldChg>
      <pc:sldChg chg="addSp delSp modSp add mod">
        <pc:chgData name="Jamie Mellway" userId="64a32afde6b9d889" providerId="LiveId" clId="{246B2FC1-71B6-4E7D-A6F0-E7B013C9520E}" dt="2023-06-10T18:03:06.783" v="639" actId="6549"/>
        <pc:sldMkLst>
          <pc:docMk/>
          <pc:sldMk cId="1729771848" sldId="359"/>
        </pc:sldMkLst>
        <pc:spChg chg="add del mod">
          <ac:chgData name="Jamie Mellway" userId="64a32afde6b9d889" providerId="LiveId" clId="{246B2FC1-71B6-4E7D-A6F0-E7B013C9520E}" dt="2023-06-10T18:03:06.783" v="639" actId="6549"/>
          <ac:spMkLst>
            <pc:docMk/>
            <pc:sldMk cId="1729771848" sldId="359"/>
            <ac:spMk id="15" creationId="{09F091FB-C0A0-E668-E099-EC75E00038DD}"/>
          </ac:spMkLst>
        </pc:spChg>
        <pc:spChg chg="del mod">
          <ac:chgData name="Jamie Mellway" userId="64a32afde6b9d889" providerId="LiveId" clId="{246B2FC1-71B6-4E7D-A6F0-E7B013C9520E}" dt="2023-06-10T17:55:13.589" v="475" actId="478"/>
          <ac:spMkLst>
            <pc:docMk/>
            <pc:sldMk cId="1729771848" sldId="359"/>
            <ac:spMk id="18" creationId="{F4A80293-40FF-9778-A37E-C352DDB48812}"/>
          </ac:spMkLst>
        </pc:spChg>
        <pc:picChg chg="add del mod">
          <ac:chgData name="Jamie Mellway" userId="64a32afde6b9d889" providerId="LiveId" clId="{246B2FC1-71B6-4E7D-A6F0-E7B013C9520E}" dt="2023-06-10T17:57:45.133" v="480" actId="478"/>
          <ac:picMkLst>
            <pc:docMk/>
            <pc:sldMk cId="1729771848" sldId="359"/>
            <ac:picMk id="4" creationId="{DC5573E7-DADB-876C-8582-C46A9D02F11D}"/>
          </ac:picMkLst>
        </pc:picChg>
        <pc:picChg chg="add del mod">
          <ac:chgData name="Jamie Mellway" userId="64a32afde6b9d889" providerId="LiveId" clId="{246B2FC1-71B6-4E7D-A6F0-E7B013C9520E}" dt="2023-06-10T17:59:17.436" v="486" actId="478"/>
          <ac:picMkLst>
            <pc:docMk/>
            <pc:sldMk cId="1729771848" sldId="359"/>
            <ac:picMk id="6" creationId="{49607C81-0420-BA83-4448-EE487AE50BBF}"/>
          </ac:picMkLst>
        </pc:picChg>
        <pc:picChg chg="add del mod">
          <ac:chgData name="Jamie Mellway" userId="64a32afde6b9d889" providerId="LiveId" clId="{246B2FC1-71B6-4E7D-A6F0-E7B013C9520E}" dt="2023-06-10T17:59:55.190" v="491" actId="478"/>
          <ac:picMkLst>
            <pc:docMk/>
            <pc:sldMk cId="1729771848" sldId="359"/>
            <ac:picMk id="8" creationId="{AD2DA953-9FAB-705D-6F41-8EBDB077D1C9}"/>
          </ac:picMkLst>
        </pc:picChg>
        <pc:picChg chg="add del mod">
          <ac:chgData name="Jamie Mellway" userId="64a32afde6b9d889" providerId="LiveId" clId="{246B2FC1-71B6-4E7D-A6F0-E7B013C9520E}" dt="2023-06-10T18:00:42.141" v="540" actId="478"/>
          <ac:picMkLst>
            <pc:docMk/>
            <pc:sldMk cId="1729771848" sldId="359"/>
            <ac:picMk id="10" creationId="{1EF13D1D-B8A6-E4F5-A1C2-5B24BCAFFA3D}"/>
          </ac:picMkLst>
        </pc:picChg>
        <pc:picChg chg="add del mod">
          <ac:chgData name="Jamie Mellway" userId="64a32afde6b9d889" providerId="LiveId" clId="{246B2FC1-71B6-4E7D-A6F0-E7B013C9520E}" dt="2023-06-10T18:01:32.129" v="545" actId="478"/>
          <ac:picMkLst>
            <pc:docMk/>
            <pc:sldMk cId="1729771848" sldId="359"/>
            <ac:picMk id="12" creationId="{1D9FC21C-08EB-0C22-0CCF-3FF30A49088B}"/>
          </ac:picMkLst>
        </pc:picChg>
        <pc:picChg chg="add del mod">
          <ac:chgData name="Jamie Mellway" userId="64a32afde6b9d889" providerId="LiveId" clId="{246B2FC1-71B6-4E7D-A6F0-E7B013C9520E}" dt="2023-06-10T18:02:37.831" v="634" actId="478"/>
          <ac:picMkLst>
            <pc:docMk/>
            <pc:sldMk cId="1729771848" sldId="359"/>
            <ac:picMk id="14" creationId="{2A316E99-3187-EE08-4F4D-D68DDB30F2C2}"/>
          </ac:picMkLst>
        </pc:picChg>
        <pc:picChg chg="add mod">
          <ac:chgData name="Jamie Mellway" userId="64a32afde6b9d889" providerId="LiveId" clId="{246B2FC1-71B6-4E7D-A6F0-E7B013C9520E}" dt="2023-06-10T18:03:01.757" v="638" actId="1076"/>
          <ac:picMkLst>
            <pc:docMk/>
            <pc:sldMk cId="1729771848" sldId="359"/>
            <ac:picMk id="17" creationId="{B07F991E-8A9D-D54C-6157-0486703CABF3}"/>
          </ac:picMkLst>
        </pc:picChg>
      </pc:sldChg>
      <pc:sldChg chg="addSp delSp modSp add mod ord">
        <pc:chgData name="Jamie Mellway" userId="64a32afde6b9d889" providerId="LiveId" clId="{246B2FC1-71B6-4E7D-A6F0-E7B013C9520E}" dt="2023-06-10T18:19:24.377" v="1169" actId="20577"/>
        <pc:sldMkLst>
          <pc:docMk/>
          <pc:sldMk cId="1417530050" sldId="360"/>
        </pc:sldMkLst>
        <pc:spChg chg="mod">
          <ac:chgData name="Jamie Mellway" userId="64a32afde6b9d889" providerId="LiveId" clId="{246B2FC1-71B6-4E7D-A6F0-E7B013C9520E}" dt="2023-06-10T18:19:24.377" v="1169" actId="20577"/>
          <ac:spMkLst>
            <pc:docMk/>
            <pc:sldMk cId="1417530050" sldId="360"/>
            <ac:spMk id="2" creationId="{D735F7F3-C1B5-4B60-A00A-4EB618DDFB5A}"/>
          </ac:spMkLst>
        </pc:spChg>
        <pc:spChg chg="add mod">
          <ac:chgData name="Jamie Mellway" userId="64a32afde6b9d889" providerId="LiveId" clId="{246B2FC1-71B6-4E7D-A6F0-E7B013C9520E}" dt="2023-06-10T18:06:17.445" v="699" actId="14100"/>
          <ac:spMkLst>
            <pc:docMk/>
            <pc:sldMk cId="1417530050" sldId="360"/>
            <ac:spMk id="4" creationId="{5AD94831-C3EF-C67F-9920-C0542D07919E}"/>
          </ac:spMkLst>
        </pc:spChg>
        <pc:spChg chg="del">
          <ac:chgData name="Jamie Mellway" userId="64a32afde6b9d889" providerId="LiveId" clId="{246B2FC1-71B6-4E7D-A6F0-E7B013C9520E}" dt="2023-06-10T18:06:05.248" v="696" actId="478"/>
          <ac:spMkLst>
            <pc:docMk/>
            <pc:sldMk cId="1417530050" sldId="360"/>
            <ac:spMk id="15" creationId="{09F091FB-C0A0-E668-E099-EC75E00038DD}"/>
          </ac:spMkLst>
        </pc:spChg>
        <pc:picChg chg="add mod">
          <ac:chgData name="Jamie Mellway" userId="64a32afde6b9d889" providerId="LiveId" clId="{246B2FC1-71B6-4E7D-A6F0-E7B013C9520E}" dt="2023-06-10T18:06:28.289" v="704" actId="1076"/>
          <ac:picMkLst>
            <pc:docMk/>
            <pc:sldMk cId="1417530050" sldId="360"/>
            <ac:picMk id="6" creationId="{627C5B47-50FF-7AD0-8349-948D60D86CCC}"/>
          </ac:picMkLst>
        </pc:picChg>
        <pc:picChg chg="del">
          <ac:chgData name="Jamie Mellway" userId="64a32afde6b9d889" providerId="LiveId" clId="{246B2FC1-71B6-4E7D-A6F0-E7B013C9520E}" dt="2023-06-10T18:06:19.808" v="700" actId="478"/>
          <ac:picMkLst>
            <pc:docMk/>
            <pc:sldMk cId="1417530050" sldId="360"/>
            <ac:picMk id="17" creationId="{B07F991E-8A9D-D54C-6157-0486703CABF3}"/>
          </ac:picMkLst>
        </pc:picChg>
      </pc:sldChg>
      <pc:sldChg chg="addSp delSp modSp add mod">
        <pc:chgData name="Jamie Mellway" userId="64a32afde6b9d889" providerId="LiveId" clId="{246B2FC1-71B6-4E7D-A6F0-E7B013C9520E}" dt="2023-06-10T18:19:22.865" v="1168" actId="20577"/>
        <pc:sldMkLst>
          <pc:docMk/>
          <pc:sldMk cId="2493490768" sldId="361"/>
        </pc:sldMkLst>
        <pc:spChg chg="mod">
          <ac:chgData name="Jamie Mellway" userId="64a32afde6b9d889" providerId="LiveId" clId="{246B2FC1-71B6-4E7D-A6F0-E7B013C9520E}" dt="2023-06-10T18:19:22.865" v="1168" actId="20577"/>
          <ac:spMkLst>
            <pc:docMk/>
            <pc:sldMk cId="2493490768" sldId="361"/>
            <ac:spMk id="2" creationId="{D735F7F3-C1B5-4B60-A00A-4EB618DDFB5A}"/>
          </ac:spMkLst>
        </pc:spChg>
        <pc:spChg chg="del">
          <ac:chgData name="Jamie Mellway" userId="64a32afde6b9d889" providerId="LiveId" clId="{246B2FC1-71B6-4E7D-A6F0-E7B013C9520E}" dt="2023-06-10T18:06:57.269" v="707" actId="478"/>
          <ac:spMkLst>
            <pc:docMk/>
            <pc:sldMk cId="2493490768" sldId="361"/>
            <ac:spMk id="4" creationId="{5AD94831-C3EF-C67F-9920-C0542D07919E}"/>
          </ac:spMkLst>
        </pc:spChg>
        <pc:spChg chg="add del mod">
          <ac:chgData name="Jamie Mellway" userId="64a32afde6b9d889" providerId="LiveId" clId="{246B2FC1-71B6-4E7D-A6F0-E7B013C9520E}" dt="2023-06-10T18:10:07.271" v="759" actId="478"/>
          <ac:spMkLst>
            <pc:docMk/>
            <pc:sldMk cId="2493490768" sldId="361"/>
            <ac:spMk id="5" creationId="{7E7152C8-6364-F61D-4848-C47621181ADB}"/>
          </ac:spMkLst>
        </pc:spChg>
        <pc:spChg chg="add mod">
          <ac:chgData name="Jamie Mellway" userId="64a32afde6b9d889" providerId="LiveId" clId="{246B2FC1-71B6-4E7D-A6F0-E7B013C9520E}" dt="2023-06-10T18:13:12.900" v="781" actId="1076"/>
          <ac:spMkLst>
            <pc:docMk/>
            <pc:sldMk cId="2493490768" sldId="361"/>
            <ac:spMk id="8" creationId="{8B86BE7E-007E-5DCB-883E-A6A5F306C40D}"/>
          </ac:spMkLst>
        </pc:spChg>
        <pc:picChg chg="del">
          <ac:chgData name="Jamie Mellway" userId="64a32afde6b9d889" providerId="LiveId" clId="{246B2FC1-71B6-4E7D-A6F0-E7B013C9520E}" dt="2023-06-10T18:07:03.760" v="710" actId="478"/>
          <ac:picMkLst>
            <pc:docMk/>
            <pc:sldMk cId="2493490768" sldId="361"/>
            <ac:picMk id="6" creationId="{627C5B47-50FF-7AD0-8349-948D60D86CCC}"/>
          </ac:picMkLst>
        </pc:picChg>
        <pc:picChg chg="add mod">
          <ac:chgData name="Jamie Mellway" userId="64a32afde6b9d889" providerId="LiveId" clId="{246B2FC1-71B6-4E7D-A6F0-E7B013C9520E}" dt="2023-06-10T18:10:24.047" v="765" actId="1076"/>
          <ac:picMkLst>
            <pc:docMk/>
            <pc:sldMk cId="2493490768" sldId="361"/>
            <ac:picMk id="10" creationId="{1D258575-6582-5E4A-99B6-F6C50DA95B72}"/>
          </ac:picMkLst>
        </pc:picChg>
      </pc:sldChg>
      <pc:sldChg chg="addSp modSp add mod">
        <pc:chgData name="Jamie Mellway" userId="64a32afde6b9d889" providerId="LiveId" clId="{246B2FC1-71B6-4E7D-A6F0-E7B013C9520E}" dt="2023-06-10T18:19:20.725" v="1167" actId="20577"/>
        <pc:sldMkLst>
          <pc:docMk/>
          <pc:sldMk cId="4276209614" sldId="362"/>
        </pc:sldMkLst>
        <pc:spChg chg="mod">
          <ac:chgData name="Jamie Mellway" userId="64a32afde6b9d889" providerId="LiveId" clId="{246B2FC1-71B6-4E7D-A6F0-E7B013C9520E}" dt="2023-06-10T18:19:20.725" v="1167" actId="20577"/>
          <ac:spMkLst>
            <pc:docMk/>
            <pc:sldMk cId="4276209614" sldId="362"/>
            <ac:spMk id="2" creationId="{D735F7F3-C1B5-4B60-A00A-4EB618DDFB5A}"/>
          </ac:spMkLst>
        </pc:spChg>
        <pc:picChg chg="add mod">
          <ac:chgData name="Jamie Mellway" userId="64a32afde6b9d889" providerId="LiveId" clId="{246B2FC1-71B6-4E7D-A6F0-E7B013C9520E}" dt="2023-06-10T18:11:44.827" v="769" actId="1076"/>
          <ac:picMkLst>
            <pc:docMk/>
            <pc:sldMk cId="4276209614" sldId="362"/>
            <ac:picMk id="4" creationId="{78ABD54C-C2F4-C3A3-55D4-E53C048CFC23}"/>
          </ac:picMkLst>
        </pc:picChg>
      </pc:sldChg>
      <pc:sldChg chg="addSp delSp modSp add mod">
        <pc:chgData name="Jamie Mellway" userId="64a32afde6b9d889" providerId="LiveId" clId="{246B2FC1-71B6-4E7D-A6F0-E7B013C9520E}" dt="2023-06-10T18:19:16.965" v="1166" actId="20577"/>
        <pc:sldMkLst>
          <pc:docMk/>
          <pc:sldMk cId="3430873355" sldId="363"/>
        </pc:sldMkLst>
        <pc:spChg chg="mod">
          <ac:chgData name="Jamie Mellway" userId="64a32afde6b9d889" providerId="LiveId" clId="{246B2FC1-71B6-4E7D-A6F0-E7B013C9520E}" dt="2023-06-10T18:19:16.965" v="1166" actId="20577"/>
          <ac:spMkLst>
            <pc:docMk/>
            <pc:sldMk cId="3430873355" sldId="363"/>
            <ac:spMk id="2" creationId="{D735F7F3-C1B5-4B60-A00A-4EB618DDFB5A}"/>
          </ac:spMkLst>
        </pc:spChg>
        <pc:spChg chg="add mod">
          <ac:chgData name="Jamie Mellway" userId="64a32afde6b9d889" providerId="LiveId" clId="{246B2FC1-71B6-4E7D-A6F0-E7B013C9520E}" dt="2023-06-10T18:13:18.545" v="782" actId="1076"/>
          <ac:spMkLst>
            <pc:docMk/>
            <pc:sldMk cId="3430873355" sldId="363"/>
            <ac:spMk id="4" creationId="{E6CECDC5-E407-5BAB-729A-6C48A9F3C798}"/>
          </ac:spMkLst>
        </pc:spChg>
        <pc:spChg chg="del mod">
          <ac:chgData name="Jamie Mellway" userId="64a32afde6b9d889" providerId="LiveId" clId="{246B2FC1-71B6-4E7D-A6F0-E7B013C9520E}" dt="2023-06-10T18:12:05.054" v="771" actId="478"/>
          <ac:spMkLst>
            <pc:docMk/>
            <pc:sldMk cId="3430873355" sldId="363"/>
            <ac:spMk id="5" creationId="{7E7152C8-6364-F61D-4848-C47621181ADB}"/>
          </ac:spMkLst>
        </pc:spChg>
        <pc:picChg chg="add mod">
          <ac:chgData name="Jamie Mellway" userId="64a32afde6b9d889" providerId="LiveId" clId="{246B2FC1-71B6-4E7D-A6F0-E7B013C9520E}" dt="2023-06-10T18:12:49.670" v="778" actId="1076"/>
          <ac:picMkLst>
            <pc:docMk/>
            <pc:sldMk cId="3430873355" sldId="363"/>
            <ac:picMk id="7" creationId="{16BF8FEA-C6D2-B758-4119-3B148EBB3A2A}"/>
          </ac:picMkLst>
        </pc:picChg>
      </pc:sldChg>
      <pc:sldChg chg="addSp delSp modSp add mod">
        <pc:chgData name="Jamie Mellway" userId="64a32afde6b9d889" providerId="LiveId" clId="{246B2FC1-71B6-4E7D-A6F0-E7B013C9520E}" dt="2023-06-13T21:15:37.849" v="2025" actId="255"/>
        <pc:sldMkLst>
          <pc:docMk/>
          <pc:sldMk cId="3597026871" sldId="364"/>
        </pc:sldMkLst>
        <pc:spChg chg="mod">
          <ac:chgData name="Jamie Mellway" userId="64a32afde6b9d889" providerId="LiveId" clId="{246B2FC1-71B6-4E7D-A6F0-E7B013C9520E}" dt="2023-06-10T18:19:09.309" v="1164" actId="20577"/>
          <ac:spMkLst>
            <pc:docMk/>
            <pc:sldMk cId="3597026871" sldId="364"/>
            <ac:spMk id="2" creationId="{D735F7F3-C1B5-4B60-A00A-4EB618DDFB5A}"/>
          </ac:spMkLst>
        </pc:spChg>
        <pc:spChg chg="del mod">
          <ac:chgData name="Jamie Mellway" userId="64a32afde6b9d889" providerId="LiveId" clId="{246B2FC1-71B6-4E7D-A6F0-E7B013C9520E}" dt="2023-06-10T18:16:33.295" v="1132" actId="478"/>
          <ac:spMkLst>
            <pc:docMk/>
            <pc:sldMk cId="3597026871" sldId="364"/>
            <ac:spMk id="4" creationId="{E6CECDC5-E407-5BAB-729A-6C48A9F3C798}"/>
          </ac:spMkLst>
        </pc:spChg>
        <pc:spChg chg="add mod">
          <ac:chgData name="Jamie Mellway" userId="64a32afde6b9d889" providerId="LiveId" clId="{246B2FC1-71B6-4E7D-A6F0-E7B013C9520E}" dt="2023-06-13T21:15:37.849" v="2025" actId="255"/>
          <ac:spMkLst>
            <pc:docMk/>
            <pc:sldMk cId="3597026871" sldId="364"/>
            <ac:spMk id="5" creationId="{640AA9EF-FD6C-6623-0708-416F8FC159F1}"/>
          </ac:spMkLst>
        </pc:spChg>
        <pc:picChg chg="del">
          <ac:chgData name="Jamie Mellway" userId="64a32afde6b9d889" providerId="LiveId" clId="{246B2FC1-71B6-4E7D-A6F0-E7B013C9520E}" dt="2023-06-10T18:16:30.864" v="1130" actId="478"/>
          <ac:picMkLst>
            <pc:docMk/>
            <pc:sldMk cId="3597026871" sldId="364"/>
            <ac:picMk id="7" creationId="{16BF8FEA-C6D2-B758-4119-3B148EBB3A2A}"/>
          </ac:picMkLst>
        </pc:picChg>
        <pc:picChg chg="add mod">
          <ac:chgData name="Jamie Mellway" userId="64a32afde6b9d889" providerId="LiveId" clId="{246B2FC1-71B6-4E7D-A6F0-E7B013C9520E}" dt="2023-06-10T18:18:58.690" v="1163" actId="1076"/>
          <ac:picMkLst>
            <pc:docMk/>
            <pc:sldMk cId="3597026871" sldId="364"/>
            <ac:picMk id="8" creationId="{D5C65FFA-2A59-38A3-F84A-C6D6141319AB}"/>
          </ac:picMkLst>
        </pc:picChg>
      </pc:sldChg>
      <pc:sldChg chg="addSp delSp modSp add mod">
        <pc:chgData name="Jamie Mellway" userId="64a32afde6b9d889" providerId="LiveId" clId="{246B2FC1-71B6-4E7D-A6F0-E7B013C9520E}" dt="2023-06-13T21:14:44.585" v="2018" actId="1076"/>
        <pc:sldMkLst>
          <pc:docMk/>
          <pc:sldMk cId="2141782774" sldId="365"/>
        </pc:sldMkLst>
        <pc:spChg chg="mod">
          <ac:chgData name="Jamie Mellway" userId="64a32afde6b9d889" providerId="LiveId" clId="{246B2FC1-71B6-4E7D-A6F0-E7B013C9520E}" dt="2023-06-10T18:19:13.398" v="1165" actId="20577"/>
          <ac:spMkLst>
            <pc:docMk/>
            <pc:sldMk cId="2141782774" sldId="365"/>
            <ac:spMk id="2" creationId="{D735F7F3-C1B5-4B60-A00A-4EB618DDFB5A}"/>
          </ac:spMkLst>
        </pc:spChg>
        <pc:spChg chg="del">
          <ac:chgData name="Jamie Mellway" userId="64a32afde6b9d889" providerId="LiveId" clId="{246B2FC1-71B6-4E7D-A6F0-E7B013C9520E}" dt="2023-06-10T18:16:38.988" v="1133" actId="478"/>
          <ac:spMkLst>
            <pc:docMk/>
            <pc:sldMk cId="2141782774" sldId="365"/>
            <ac:spMk id="4" creationId="{E6CECDC5-E407-5BAB-729A-6C48A9F3C798}"/>
          </ac:spMkLst>
        </pc:spChg>
        <pc:spChg chg="add mod">
          <ac:chgData name="Jamie Mellway" userId="64a32afde6b9d889" providerId="LiveId" clId="{246B2FC1-71B6-4E7D-A6F0-E7B013C9520E}" dt="2023-06-10T18:18:09.313" v="1159" actId="20577"/>
          <ac:spMkLst>
            <pc:docMk/>
            <pc:sldMk cId="2141782774" sldId="365"/>
            <ac:spMk id="5" creationId="{412FA927-9B52-D89D-C010-9DBEF8CA3E1C}"/>
          </ac:spMkLst>
        </pc:spChg>
        <pc:picChg chg="add del mod">
          <ac:chgData name="Jamie Mellway" userId="64a32afde6b9d889" providerId="LiveId" clId="{246B2FC1-71B6-4E7D-A6F0-E7B013C9520E}" dt="2023-06-13T21:13:22.982" v="2009" actId="478"/>
          <ac:picMkLst>
            <pc:docMk/>
            <pc:sldMk cId="2141782774" sldId="365"/>
            <ac:picMk id="4" creationId="{7C6B4202-7F9C-5782-13EE-7DB93BCC39FB}"/>
          </ac:picMkLst>
        </pc:picChg>
        <pc:picChg chg="add del mod">
          <ac:chgData name="Jamie Mellway" userId="64a32afde6b9d889" providerId="LiveId" clId="{246B2FC1-71B6-4E7D-A6F0-E7B013C9520E}" dt="2023-06-13T21:14:31.877" v="2014" actId="478"/>
          <ac:picMkLst>
            <pc:docMk/>
            <pc:sldMk cId="2141782774" sldId="365"/>
            <ac:picMk id="6" creationId="{0A1F3404-3A3C-2783-9876-D9BA14D7E3E8}"/>
          </ac:picMkLst>
        </pc:picChg>
        <pc:picChg chg="del">
          <ac:chgData name="Jamie Mellway" userId="64a32afde6b9d889" providerId="LiveId" clId="{246B2FC1-71B6-4E7D-A6F0-E7B013C9520E}" dt="2023-06-10T18:16:28.443" v="1129" actId="478"/>
          <ac:picMkLst>
            <pc:docMk/>
            <pc:sldMk cId="2141782774" sldId="365"/>
            <ac:picMk id="7" creationId="{16BF8FEA-C6D2-B758-4119-3B148EBB3A2A}"/>
          </ac:picMkLst>
        </pc:picChg>
        <pc:picChg chg="add del mod">
          <ac:chgData name="Jamie Mellway" userId="64a32afde6b9d889" providerId="LiveId" clId="{246B2FC1-71B6-4E7D-A6F0-E7B013C9520E}" dt="2023-06-10T18:44:04.280" v="1387" actId="478"/>
          <ac:picMkLst>
            <pc:docMk/>
            <pc:sldMk cId="2141782774" sldId="365"/>
            <ac:picMk id="8" creationId="{447A3388-3FD2-78B1-0C96-0D116ABD5872}"/>
          </ac:picMkLst>
        </pc:picChg>
        <pc:picChg chg="add mod">
          <ac:chgData name="Jamie Mellway" userId="64a32afde6b9d889" providerId="LiveId" clId="{246B2FC1-71B6-4E7D-A6F0-E7B013C9520E}" dt="2023-06-13T21:14:44.585" v="2018" actId="1076"/>
          <ac:picMkLst>
            <pc:docMk/>
            <pc:sldMk cId="2141782774" sldId="365"/>
            <ac:picMk id="8" creationId="{7ADF60C9-0F95-10C0-226D-023B1EDF33A1}"/>
          </ac:picMkLst>
        </pc:picChg>
      </pc:sldChg>
      <pc:sldChg chg="modSp add mod ord">
        <pc:chgData name="Jamie Mellway" userId="64a32afde6b9d889" providerId="LiveId" clId="{246B2FC1-71B6-4E7D-A6F0-E7B013C9520E}" dt="2023-06-14T22:29:07.194" v="2026" actId="33524"/>
        <pc:sldMkLst>
          <pc:docMk/>
          <pc:sldMk cId="2373737168" sldId="366"/>
        </pc:sldMkLst>
        <pc:spChg chg="mod">
          <ac:chgData name="Jamie Mellway" userId="64a32afde6b9d889" providerId="LiveId" clId="{246B2FC1-71B6-4E7D-A6F0-E7B013C9520E}" dt="2023-06-10T18:24:41.514" v="1224" actId="20577"/>
          <ac:spMkLst>
            <pc:docMk/>
            <pc:sldMk cId="2373737168" sldId="366"/>
            <ac:spMk id="2" creationId="{D735F7F3-C1B5-4B60-A00A-4EB618DDFB5A}"/>
          </ac:spMkLst>
        </pc:spChg>
        <pc:spChg chg="mod">
          <ac:chgData name="Jamie Mellway" userId="64a32afde6b9d889" providerId="LiveId" clId="{246B2FC1-71B6-4E7D-A6F0-E7B013C9520E}" dt="2023-06-14T22:29:07.194" v="2026" actId="33524"/>
          <ac:spMkLst>
            <pc:docMk/>
            <pc:sldMk cId="2373737168" sldId="366"/>
            <ac:spMk id="18" creationId="{F4A80293-40FF-9778-A37E-C352DDB48812}"/>
          </ac:spMkLst>
        </pc:spChg>
      </pc:sldChg>
      <pc:sldChg chg="addSp delSp modSp add mod">
        <pc:chgData name="Jamie Mellway" userId="64a32afde6b9d889" providerId="LiveId" clId="{246B2FC1-71B6-4E7D-A6F0-E7B013C9520E}" dt="2023-06-14T23:43:20.714" v="2629" actId="1076"/>
        <pc:sldMkLst>
          <pc:docMk/>
          <pc:sldMk cId="3818087487" sldId="367"/>
        </pc:sldMkLst>
        <pc:spChg chg="mod">
          <ac:chgData name="Jamie Mellway" userId="64a32afde6b9d889" providerId="LiveId" clId="{246B2FC1-71B6-4E7D-A6F0-E7B013C9520E}" dt="2023-06-12T23:06:44.069" v="1494" actId="20577"/>
          <ac:spMkLst>
            <pc:docMk/>
            <pc:sldMk cId="3818087487" sldId="367"/>
            <ac:spMk id="2" creationId="{D735F7F3-C1B5-4B60-A00A-4EB618DDFB5A}"/>
          </ac:spMkLst>
        </pc:spChg>
        <pc:spChg chg="add mod">
          <ac:chgData name="Jamie Mellway" userId="64a32afde6b9d889" providerId="LiveId" clId="{246B2FC1-71B6-4E7D-A6F0-E7B013C9520E}" dt="2023-06-14T23:43:20.714" v="2629" actId="1076"/>
          <ac:spMkLst>
            <pc:docMk/>
            <pc:sldMk cId="3818087487" sldId="367"/>
            <ac:spMk id="3" creationId="{F4B16AB6-4EAA-CE03-8BA1-926432D04586}"/>
          </ac:spMkLst>
        </pc:spChg>
        <pc:spChg chg="add del mod">
          <ac:chgData name="Jamie Mellway" userId="64a32afde6b9d889" providerId="LiveId" clId="{246B2FC1-71B6-4E7D-A6F0-E7B013C9520E}" dt="2023-06-10T22:47:14.763" v="1431" actId="478"/>
          <ac:spMkLst>
            <pc:docMk/>
            <pc:sldMk cId="3818087487" sldId="367"/>
            <ac:spMk id="4" creationId="{D4AE0129-F9E4-7623-0390-80FC948DAC44}"/>
          </ac:spMkLst>
        </pc:spChg>
        <pc:spChg chg="add del mod">
          <ac:chgData name="Jamie Mellway" userId="64a32afde6b9d889" providerId="LiveId" clId="{246B2FC1-71B6-4E7D-A6F0-E7B013C9520E}" dt="2023-06-10T18:29:52.442" v="1279" actId="478"/>
          <ac:spMkLst>
            <pc:docMk/>
            <pc:sldMk cId="3818087487" sldId="367"/>
            <ac:spMk id="5" creationId="{67FCCDF8-0A30-BB57-30DB-407AF5213BD4}"/>
          </ac:spMkLst>
        </pc:spChg>
        <pc:picChg chg="del">
          <ac:chgData name="Jamie Mellway" userId="64a32afde6b9d889" providerId="LiveId" clId="{246B2FC1-71B6-4E7D-A6F0-E7B013C9520E}" dt="2023-06-10T18:25:40.144" v="1244" actId="478"/>
          <ac:picMkLst>
            <pc:docMk/>
            <pc:sldMk cId="3818087487" sldId="367"/>
            <ac:picMk id="8" creationId="{B28C5FB2-7B44-A931-E0FB-758BF7201125}"/>
          </ac:picMkLst>
        </pc:picChg>
      </pc:sldChg>
      <pc:sldChg chg="addSp modSp add del mod">
        <pc:chgData name="Jamie Mellway" userId="64a32afde6b9d889" providerId="LiveId" clId="{246B2FC1-71B6-4E7D-A6F0-E7B013C9520E}" dt="2023-06-10T18:32:30.396" v="1343" actId="47"/>
        <pc:sldMkLst>
          <pc:docMk/>
          <pc:sldMk cId="4013181301" sldId="368"/>
        </pc:sldMkLst>
        <pc:spChg chg="mod">
          <ac:chgData name="Jamie Mellway" userId="64a32afde6b9d889" providerId="LiveId" clId="{246B2FC1-71B6-4E7D-A6F0-E7B013C9520E}" dt="2023-06-10T18:27:57.796" v="1255" actId="20577"/>
          <ac:spMkLst>
            <pc:docMk/>
            <pc:sldMk cId="4013181301" sldId="368"/>
            <ac:spMk id="2" creationId="{D735F7F3-C1B5-4B60-A00A-4EB618DDFB5A}"/>
          </ac:spMkLst>
        </pc:spChg>
        <pc:spChg chg="add mod">
          <ac:chgData name="Jamie Mellway" userId="64a32afde6b9d889" providerId="LiveId" clId="{246B2FC1-71B6-4E7D-A6F0-E7B013C9520E}" dt="2023-06-10T18:30:52.700" v="1314" actId="1076"/>
          <ac:spMkLst>
            <pc:docMk/>
            <pc:sldMk cId="4013181301" sldId="368"/>
            <ac:spMk id="3" creationId="{E857C13F-FC7A-C8AA-9FFF-11E09D27B504}"/>
          </ac:spMkLst>
        </pc:spChg>
      </pc:sldChg>
      <pc:sldChg chg="addSp delSp modSp add mod">
        <pc:chgData name="Jamie Mellway" userId="64a32afde6b9d889" providerId="LiveId" clId="{246B2FC1-71B6-4E7D-A6F0-E7B013C9520E}" dt="2023-06-15T00:41:31.627" v="2722" actId="1076"/>
        <pc:sldMkLst>
          <pc:docMk/>
          <pc:sldMk cId="3301995865" sldId="369"/>
        </pc:sldMkLst>
        <pc:spChg chg="mod">
          <ac:chgData name="Jamie Mellway" userId="64a32afde6b9d889" providerId="LiveId" clId="{246B2FC1-71B6-4E7D-A6F0-E7B013C9520E}" dt="2023-06-12T23:36:13.866" v="1656" actId="20577"/>
          <ac:spMkLst>
            <pc:docMk/>
            <pc:sldMk cId="3301995865" sldId="369"/>
            <ac:spMk id="2" creationId="{D735F7F3-C1B5-4B60-A00A-4EB618DDFB5A}"/>
          </ac:spMkLst>
        </pc:spChg>
        <pc:spChg chg="mod">
          <ac:chgData name="Jamie Mellway" userId="64a32afde6b9d889" providerId="LiveId" clId="{246B2FC1-71B6-4E7D-A6F0-E7B013C9520E}" dt="2023-06-15T00:41:31.627" v="2722" actId="1076"/>
          <ac:spMkLst>
            <pc:docMk/>
            <pc:sldMk cId="3301995865" sldId="369"/>
            <ac:spMk id="3" creationId="{F4B16AB6-4EAA-CE03-8BA1-926432D04586}"/>
          </ac:spMkLst>
        </pc:spChg>
        <pc:spChg chg="add del">
          <ac:chgData name="Jamie Mellway" userId="64a32afde6b9d889" providerId="LiveId" clId="{246B2FC1-71B6-4E7D-A6F0-E7B013C9520E}" dt="2023-06-12T22:28:31.962" v="1455"/>
          <ac:spMkLst>
            <pc:docMk/>
            <pc:sldMk cId="3301995865" sldId="369"/>
            <ac:spMk id="4" creationId="{4378477E-AEF0-DF7C-5E7B-6E825E994361}"/>
          </ac:spMkLst>
        </pc:spChg>
        <pc:spChg chg="add del">
          <ac:chgData name="Jamie Mellway" userId="64a32afde6b9d889" providerId="LiveId" clId="{246B2FC1-71B6-4E7D-A6F0-E7B013C9520E}" dt="2023-06-12T23:15:27.922" v="1555"/>
          <ac:spMkLst>
            <pc:docMk/>
            <pc:sldMk cId="3301995865" sldId="369"/>
            <ac:spMk id="5" creationId="{CED945CC-7BE4-6A6B-8882-2FA404FB89E5}"/>
          </ac:spMkLst>
        </pc:spChg>
        <pc:picChg chg="del">
          <ac:chgData name="Jamie Mellway" userId="64a32afde6b9d889" providerId="LiveId" clId="{246B2FC1-71B6-4E7D-A6F0-E7B013C9520E}" dt="2023-06-10T22:42:58.762" v="1399"/>
          <ac:picMkLst>
            <pc:docMk/>
            <pc:sldMk cId="3301995865" sldId="369"/>
            <ac:picMk id="4" creationId="{FF7D5CB3-5F94-B72D-472E-112A19BDEBF5}"/>
          </ac:picMkLst>
        </pc:picChg>
      </pc:sldChg>
      <pc:sldChg chg="new del">
        <pc:chgData name="Jamie Mellway" userId="64a32afde6b9d889" providerId="LiveId" clId="{246B2FC1-71B6-4E7D-A6F0-E7B013C9520E}" dt="2023-06-10T18:30:58.441" v="1316" actId="680"/>
        <pc:sldMkLst>
          <pc:docMk/>
          <pc:sldMk cId="2877921215" sldId="370"/>
        </pc:sldMkLst>
      </pc:sldChg>
      <pc:sldChg chg="addSp delSp modSp add mod ord">
        <pc:chgData name="Jamie Mellway" userId="64a32afde6b9d889" providerId="LiveId" clId="{246B2FC1-71B6-4E7D-A6F0-E7B013C9520E}" dt="2023-06-14T23:27:29.982" v="2300"/>
        <pc:sldMkLst>
          <pc:docMk/>
          <pc:sldMk cId="3163014440" sldId="370"/>
        </pc:sldMkLst>
        <pc:spChg chg="mod">
          <ac:chgData name="Jamie Mellway" userId="64a32afde6b9d889" providerId="LiveId" clId="{246B2FC1-71B6-4E7D-A6F0-E7B013C9520E}" dt="2023-06-13T00:06:24.716" v="1823" actId="20577"/>
          <ac:spMkLst>
            <pc:docMk/>
            <pc:sldMk cId="3163014440" sldId="370"/>
            <ac:spMk id="2" creationId="{D735F7F3-C1B5-4B60-A00A-4EB618DDFB5A}"/>
          </ac:spMkLst>
        </pc:spChg>
        <pc:spChg chg="del mod">
          <ac:chgData name="Jamie Mellway" userId="64a32afde6b9d889" providerId="LiveId" clId="{246B2FC1-71B6-4E7D-A6F0-E7B013C9520E}" dt="2023-06-10T22:46:15.593" v="1427" actId="478"/>
          <ac:spMkLst>
            <pc:docMk/>
            <pc:sldMk cId="3163014440" sldId="370"/>
            <ac:spMk id="3" creationId="{E857C13F-FC7A-C8AA-9FFF-11E09D27B504}"/>
          </ac:spMkLst>
        </pc:spChg>
        <pc:picChg chg="add mod">
          <ac:chgData name="Jamie Mellway" userId="64a32afde6b9d889" providerId="LiveId" clId="{246B2FC1-71B6-4E7D-A6F0-E7B013C9520E}" dt="2023-06-13T00:03:06.024" v="1815" actId="1076"/>
          <ac:picMkLst>
            <pc:docMk/>
            <pc:sldMk cId="3163014440" sldId="370"/>
            <ac:picMk id="4" creationId="{1C645515-28C3-40C4-B3EE-2428D9B18EC0}"/>
          </ac:picMkLst>
        </pc:picChg>
        <pc:picChg chg="add del mod">
          <ac:chgData name="Jamie Mellway" userId="64a32afde6b9d889" providerId="LiveId" clId="{246B2FC1-71B6-4E7D-A6F0-E7B013C9520E}" dt="2023-06-13T00:02:29.339" v="1810" actId="478"/>
          <ac:picMkLst>
            <pc:docMk/>
            <pc:sldMk cId="3163014440" sldId="370"/>
            <ac:picMk id="5" creationId="{6AE7E690-CD06-D97C-4BBC-A345BCA11D50}"/>
          </ac:picMkLst>
        </pc:picChg>
      </pc:sldChg>
      <pc:sldChg chg="addSp delSp modSp add mod ord">
        <pc:chgData name="Jamie Mellway" userId="64a32afde6b9d889" providerId="LiveId" clId="{246B2FC1-71B6-4E7D-A6F0-E7B013C9520E}" dt="2023-06-14T23:27:46.556" v="2302"/>
        <pc:sldMkLst>
          <pc:docMk/>
          <pc:sldMk cId="503001955" sldId="371"/>
        </pc:sldMkLst>
        <pc:spChg chg="mod">
          <ac:chgData name="Jamie Mellway" userId="64a32afde6b9d889" providerId="LiveId" clId="{246B2FC1-71B6-4E7D-A6F0-E7B013C9520E}" dt="2023-06-12T23:27:42.115" v="1643" actId="20577"/>
          <ac:spMkLst>
            <pc:docMk/>
            <pc:sldMk cId="503001955" sldId="371"/>
            <ac:spMk id="2" creationId="{D735F7F3-C1B5-4B60-A00A-4EB618DDFB5A}"/>
          </ac:spMkLst>
        </pc:spChg>
        <pc:spChg chg="add mod">
          <ac:chgData name="Jamie Mellway" userId="64a32afde6b9d889" providerId="LiveId" clId="{246B2FC1-71B6-4E7D-A6F0-E7B013C9520E}" dt="2023-06-13T00:02:11.376" v="1809" actId="1076"/>
          <ac:spMkLst>
            <pc:docMk/>
            <pc:sldMk cId="503001955" sldId="371"/>
            <ac:spMk id="3" creationId="{2DCD0B66-C525-A08A-7A0E-F7770F009DC2}"/>
          </ac:spMkLst>
        </pc:spChg>
        <pc:spChg chg="del">
          <ac:chgData name="Jamie Mellway" userId="64a32afde6b9d889" providerId="LiveId" clId="{246B2FC1-71B6-4E7D-A6F0-E7B013C9520E}" dt="2023-06-10T18:33:39.713" v="1373" actId="478"/>
          <ac:spMkLst>
            <pc:docMk/>
            <pc:sldMk cId="503001955" sldId="371"/>
            <ac:spMk id="3" creationId="{E857C13F-FC7A-C8AA-9FFF-11E09D27B504}"/>
          </ac:spMkLst>
        </pc:spChg>
        <pc:spChg chg="add mod">
          <ac:chgData name="Jamie Mellway" userId="64a32afde6b9d889" providerId="LiveId" clId="{246B2FC1-71B6-4E7D-A6F0-E7B013C9520E}" dt="2023-06-13T00:02:07.898" v="1808" actId="1076"/>
          <ac:spMkLst>
            <pc:docMk/>
            <pc:sldMk cId="503001955" sldId="371"/>
            <ac:spMk id="5" creationId="{DE406580-CF8B-0950-EC05-36CE7D3277C2}"/>
          </ac:spMkLst>
        </pc:spChg>
        <pc:picChg chg="add mod">
          <ac:chgData name="Jamie Mellway" userId="64a32afde6b9d889" providerId="LiveId" clId="{246B2FC1-71B6-4E7D-A6F0-E7B013C9520E}" dt="2023-06-12T23:26:28.193" v="1622" actId="571"/>
          <ac:picMkLst>
            <pc:docMk/>
            <pc:sldMk cId="503001955" sldId="371"/>
            <ac:picMk id="4" creationId="{36984DFF-2A41-0296-2775-88615C018EB5}"/>
          </ac:picMkLst>
        </pc:picChg>
        <pc:picChg chg="del">
          <ac:chgData name="Jamie Mellway" userId="64a32afde6b9d889" providerId="LiveId" clId="{246B2FC1-71B6-4E7D-A6F0-E7B013C9520E}" dt="2023-06-10T18:33:41.262" v="1374" actId="478"/>
          <ac:picMkLst>
            <pc:docMk/>
            <pc:sldMk cId="503001955" sldId="371"/>
            <ac:picMk id="5" creationId="{6AE7E690-CD06-D97C-4BBC-A345BCA11D50}"/>
          </ac:picMkLst>
        </pc:picChg>
        <pc:picChg chg="add del mod">
          <ac:chgData name="Jamie Mellway" userId="64a32afde6b9d889" providerId="LiveId" clId="{246B2FC1-71B6-4E7D-A6F0-E7B013C9520E}" dt="2023-06-13T00:01:36.169" v="1802" actId="478"/>
          <ac:picMkLst>
            <pc:docMk/>
            <pc:sldMk cId="503001955" sldId="371"/>
            <ac:picMk id="6" creationId="{84ECFB35-4517-EA34-4609-73103D351A26}"/>
          </ac:picMkLst>
        </pc:picChg>
        <pc:picChg chg="add mod ord">
          <ac:chgData name="Jamie Mellway" userId="64a32afde6b9d889" providerId="LiveId" clId="{246B2FC1-71B6-4E7D-A6F0-E7B013C9520E}" dt="2023-06-13T00:01:53.836" v="1807" actId="167"/>
          <ac:picMkLst>
            <pc:docMk/>
            <pc:sldMk cId="503001955" sldId="371"/>
            <ac:picMk id="8" creationId="{88D86130-C8AE-360A-5B04-3FE61BA2B4DC}"/>
          </ac:picMkLst>
        </pc:picChg>
      </pc:sldChg>
      <pc:sldChg chg="addSp delSp modSp add mod ord">
        <pc:chgData name="Jamie Mellway" userId="64a32afde6b9d889" providerId="LiveId" clId="{246B2FC1-71B6-4E7D-A6F0-E7B013C9520E}" dt="2023-06-15T00:34:20.378" v="2666" actId="6549"/>
        <pc:sldMkLst>
          <pc:docMk/>
          <pc:sldMk cId="2645768237" sldId="372"/>
        </pc:sldMkLst>
        <pc:spChg chg="mod">
          <ac:chgData name="Jamie Mellway" userId="64a32afde6b9d889" providerId="LiveId" clId="{246B2FC1-71B6-4E7D-A6F0-E7B013C9520E}" dt="2023-06-15T00:34:20.378" v="2666" actId="6549"/>
          <ac:spMkLst>
            <pc:docMk/>
            <pc:sldMk cId="2645768237" sldId="372"/>
            <ac:spMk id="2" creationId="{D735F7F3-C1B5-4B60-A00A-4EB618DDFB5A}"/>
          </ac:spMkLst>
        </pc:spChg>
        <pc:spChg chg="add del">
          <ac:chgData name="Jamie Mellway" userId="64a32afde6b9d889" providerId="LiveId" clId="{246B2FC1-71B6-4E7D-A6F0-E7B013C9520E}" dt="2023-06-12T23:38:28.376" v="1752"/>
          <ac:spMkLst>
            <pc:docMk/>
            <pc:sldMk cId="2645768237" sldId="372"/>
            <ac:spMk id="3" creationId="{882C1B67-AA6A-3434-0F67-A40771FE7D26}"/>
          </ac:spMkLst>
        </pc:spChg>
        <pc:spChg chg="del">
          <ac:chgData name="Jamie Mellway" userId="64a32afde6b9d889" providerId="LiveId" clId="{246B2FC1-71B6-4E7D-A6F0-E7B013C9520E}" dt="2023-06-10T22:43:55.911" v="1412" actId="478"/>
          <ac:spMkLst>
            <pc:docMk/>
            <pc:sldMk cId="2645768237" sldId="372"/>
            <ac:spMk id="3" creationId="{E857C13F-FC7A-C8AA-9FFF-11E09D27B504}"/>
          </ac:spMkLst>
        </pc:spChg>
        <pc:spChg chg="add mod">
          <ac:chgData name="Jamie Mellway" userId="64a32afde6b9d889" providerId="LiveId" clId="{246B2FC1-71B6-4E7D-A6F0-E7B013C9520E}" dt="2023-06-14T23:43:46.512" v="2633" actId="1076"/>
          <ac:spMkLst>
            <pc:docMk/>
            <pc:sldMk cId="2645768237" sldId="372"/>
            <ac:spMk id="4" creationId="{32DD0BCB-CA5F-F1AC-B499-D39478BFD845}"/>
          </ac:spMkLst>
        </pc:spChg>
        <pc:spChg chg="add del">
          <ac:chgData name="Jamie Mellway" userId="64a32afde6b9d889" providerId="LiveId" clId="{246B2FC1-71B6-4E7D-A6F0-E7B013C9520E}" dt="2023-06-12T23:50:03.562" v="1763"/>
          <ac:spMkLst>
            <pc:docMk/>
            <pc:sldMk cId="2645768237" sldId="372"/>
            <ac:spMk id="5" creationId="{1AE8A2C4-B18D-6C04-936B-56558D3EFC94}"/>
          </ac:spMkLst>
        </pc:spChg>
        <pc:spChg chg="add del">
          <ac:chgData name="Jamie Mellway" userId="64a32afde6b9d889" providerId="LiveId" clId="{246B2FC1-71B6-4E7D-A6F0-E7B013C9520E}" dt="2023-06-13T00:05:40.369" v="1817"/>
          <ac:spMkLst>
            <pc:docMk/>
            <pc:sldMk cId="2645768237" sldId="372"/>
            <ac:spMk id="6" creationId="{663B8241-200C-CCE8-8F52-A0392BBC53B7}"/>
          </ac:spMkLst>
        </pc:spChg>
        <pc:picChg chg="del">
          <ac:chgData name="Jamie Mellway" userId="64a32afde6b9d889" providerId="LiveId" clId="{246B2FC1-71B6-4E7D-A6F0-E7B013C9520E}" dt="2023-06-10T22:43:05.647" v="1401" actId="478"/>
          <ac:picMkLst>
            <pc:docMk/>
            <pc:sldMk cId="2645768237" sldId="372"/>
            <ac:picMk id="5" creationId="{6AE7E690-CD06-D97C-4BBC-A345BCA11D50}"/>
          </ac:picMkLst>
        </pc:picChg>
      </pc:sldChg>
      <pc:sldChg chg="addSp modSp new mod">
        <pc:chgData name="Jamie Mellway" userId="64a32afde6b9d889" providerId="LiveId" clId="{246B2FC1-71B6-4E7D-A6F0-E7B013C9520E}" dt="2023-06-12T23:10:40.677" v="1518" actId="122"/>
        <pc:sldMkLst>
          <pc:docMk/>
          <pc:sldMk cId="621232504" sldId="373"/>
        </pc:sldMkLst>
        <pc:spChg chg="add mod">
          <ac:chgData name="Jamie Mellway" userId="64a32afde6b9d889" providerId="LiveId" clId="{246B2FC1-71B6-4E7D-A6F0-E7B013C9520E}" dt="2023-06-12T23:10:40.677" v="1518" actId="122"/>
          <ac:spMkLst>
            <pc:docMk/>
            <pc:sldMk cId="621232504" sldId="373"/>
            <ac:spMk id="2" creationId="{FBF29DAF-D327-11CD-70E4-7AFCDC071B38}"/>
          </ac:spMkLst>
        </pc:spChg>
      </pc:sldChg>
      <pc:sldChg chg="new del">
        <pc:chgData name="Jamie Mellway" userId="64a32afde6b9d889" providerId="LiveId" clId="{246B2FC1-71B6-4E7D-A6F0-E7B013C9520E}" dt="2023-06-12T23:09:32.211" v="1496" actId="47"/>
        <pc:sldMkLst>
          <pc:docMk/>
          <pc:sldMk cId="1116667284" sldId="373"/>
        </pc:sldMkLst>
      </pc:sldChg>
      <pc:sldChg chg="modSp add mod ord">
        <pc:chgData name="Jamie Mellway" userId="64a32afde6b9d889" providerId="LiveId" clId="{246B2FC1-71B6-4E7D-A6F0-E7B013C9520E}" dt="2023-06-14T23:43:57.481" v="2635" actId="1076"/>
        <pc:sldMkLst>
          <pc:docMk/>
          <pc:sldMk cId="511959766" sldId="374"/>
        </pc:sldMkLst>
        <pc:spChg chg="mod">
          <ac:chgData name="Jamie Mellway" userId="64a32afde6b9d889" providerId="LiveId" clId="{246B2FC1-71B6-4E7D-A6F0-E7B013C9520E}" dt="2023-06-13T00:10:48.467" v="1827" actId="6549"/>
          <ac:spMkLst>
            <pc:docMk/>
            <pc:sldMk cId="511959766" sldId="374"/>
            <ac:spMk id="2" creationId="{D735F7F3-C1B5-4B60-A00A-4EB618DDFB5A}"/>
          </ac:spMkLst>
        </pc:spChg>
        <pc:spChg chg="mod">
          <ac:chgData name="Jamie Mellway" userId="64a32afde6b9d889" providerId="LiveId" clId="{246B2FC1-71B6-4E7D-A6F0-E7B013C9520E}" dt="2023-06-14T23:43:57.481" v="2635" actId="1076"/>
          <ac:spMkLst>
            <pc:docMk/>
            <pc:sldMk cId="511959766" sldId="374"/>
            <ac:spMk id="3" creationId="{F4B16AB6-4EAA-CE03-8BA1-926432D04586}"/>
          </ac:spMkLst>
        </pc:spChg>
      </pc:sldChg>
      <pc:sldChg chg="modSp add mod">
        <pc:chgData name="Jamie Mellway" userId="64a32afde6b9d889" providerId="LiveId" clId="{246B2FC1-71B6-4E7D-A6F0-E7B013C9520E}" dt="2023-06-12T23:11:37.150" v="1523" actId="20577"/>
        <pc:sldMkLst>
          <pc:docMk/>
          <pc:sldMk cId="2307238137" sldId="375"/>
        </pc:sldMkLst>
        <pc:spChg chg="mod">
          <ac:chgData name="Jamie Mellway" userId="64a32afde6b9d889" providerId="LiveId" clId="{246B2FC1-71B6-4E7D-A6F0-E7B013C9520E}" dt="2023-06-12T23:11:37.150" v="1523" actId="20577"/>
          <ac:spMkLst>
            <pc:docMk/>
            <pc:sldMk cId="2307238137" sldId="375"/>
            <ac:spMk id="2" creationId="{FBF29DAF-D327-11CD-70E4-7AFCDC071B38}"/>
          </ac:spMkLst>
        </pc:spChg>
      </pc:sldChg>
      <pc:sldChg chg="modSp add mod">
        <pc:chgData name="Jamie Mellway" userId="64a32afde6b9d889" providerId="LiveId" clId="{246B2FC1-71B6-4E7D-A6F0-E7B013C9520E}" dt="2023-06-12T23:11:50.531" v="1525" actId="20577"/>
        <pc:sldMkLst>
          <pc:docMk/>
          <pc:sldMk cId="1191302642" sldId="376"/>
        </pc:sldMkLst>
        <pc:spChg chg="mod">
          <ac:chgData name="Jamie Mellway" userId="64a32afde6b9d889" providerId="LiveId" clId="{246B2FC1-71B6-4E7D-A6F0-E7B013C9520E}" dt="2023-06-12T23:11:50.531" v="1525" actId="20577"/>
          <ac:spMkLst>
            <pc:docMk/>
            <pc:sldMk cId="1191302642" sldId="376"/>
            <ac:spMk id="2" creationId="{FBF29DAF-D327-11CD-70E4-7AFCDC071B38}"/>
          </ac:spMkLst>
        </pc:spChg>
      </pc:sldChg>
      <pc:sldChg chg="addSp delSp modSp add mod ord">
        <pc:chgData name="Jamie Mellway" userId="64a32afde6b9d889" providerId="LiveId" clId="{246B2FC1-71B6-4E7D-A6F0-E7B013C9520E}" dt="2023-06-15T00:34:34.656" v="2682" actId="20577"/>
        <pc:sldMkLst>
          <pc:docMk/>
          <pc:sldMk cId="1660032715" sldId="377"/>
        </pc:sldMkLst>
        <pc:spChg chg="mod">
          <ac:chgData name="Jamie Mellway" userId="64a32afde6b9d889" providerId="LiveId" clId="{246B2FC1-71B6-4E7D-A6F0-E7B013C9520E}" dt="2023-06-15T00:34:34.656" v="2682" actId="20577"/>
          <ac:spMkLst>
            <pc:docMk/>
            <pc:sldMk cId="1660032715" sldId="377"/>
            <ac:spMk id="2" creationId="{D735F7F3-C1B5-4B60-A00A-4EB618DDFB5A}"/>
          </ac:spMkLst>
        </pc:spChg>
        <pc:spChg chg="add del">
          <ac:chgData name="Jamie Mellway" userId="64a32afde6b9d889" providerId="LiveId" clId="{246B2FC1-71B6-4E7D-A6F0-E7B013C9520E}" dt="2023-06-13T00:11:54.655" v="1841"/>
          <ac:spMkLst>
            <pc:docMk/>
            <pc:sldMk cId="1660032715" sldId="377"/>
            <ac:spMk id="3" creationId="{6A039D2B-BAB2-5783-973E-802BADBA1BE6}"/>
          </ac:spMkLst>
        </pc:spChg>
        <pc:spChg chg="mod">
          <ac:chgData name="Jamie Mellway" userId="64a32afde6b9d889" providerId="LiveId" clId="{246B2FC1-71B6-4E7D-A6F0-E7B013C9520E}" dt="2023-06-13T00:18:49.332" v="1911" actId="1076"/>
          <ac:spMkLst>
            <pc:docMk/>
            <pc:sldMk cId="1660032715" sldId="377"/>
            <ac:spMk id="4" creationId="{32DD0BCB-CA5F-F1AC-B499-D39478BFD845}"/>
          </ac:spMkLst>
        </pc:spChg>
        <pc:spChg chg="add mod">
          <ac:chgData name="Jamie Mellway" userId="64a32afde6b9d889" providerId="LiveId" clId="{246B2FC1-71B6-4E7D-A6F0-E7B013C9520E}" dt="2023-06-13T00:18:42.727" v="1910" actId="1076"/>
          <ac:spMkLst>
            <pc:docMk/>
            <pc:sldMk cId="1660032715" sldId="377"/>
            <ac:spMk id="5" creationId="{A5ED90CB-55B1-F8C8-6BF5-BDBE640FE8BF}"/>
          </ac:spMkLst>
        </pc:spChg>
        <pc:spChg chg="add mod">
          <ac:chgData name="Jamie Mellway" userId="64a32afde6b9d889" providerId="LiveId" clId="{246B2FC1-71B6-4E7D-A6F0-E7B013C9520E}" dt="2023-06-15T00:34:29.471" v="2673" actId="20577"/>
          <ac:spMkLst>
            <pc:docMk/>
            <pc:sldMk cId="1660032715" sldId="377"/>
            <ac:spMk id="6" creationId="{D07A08E1-8BB0-7D7E-F024-660B39607BC7}"/>
          </ac:spMkLst>
        </pc:spChg>
      </pc:sldChg>
      <pc:sldChg chg="addSp delSp modSp add mod">
        <pc:chgData name="Jamie Mellway" userId="64a32afde6b9d889" providerId="LiveId" clId="{246B2FC1-71B6-4E7D-A6F0-E7B013C9520E}" dt="2023-06-13T00:14:56.716" v="1865" actId="1076"/>
        <pc:sldMkLst>
          <pc:docMk/>
          <pc:sldMk cId="1881916962" sldId="378"/>
        </pc:sldMkLst>
        <pc:spChg chg="mod">
          <ac:chgData name="Jamie Mellway" userId="64a32afde6b9d889" providerId="LiveId" clId="{246B2FC1-71B6-4E7D-A6F0-E7B013C9520E}" dt="2023-06-13T00:11:29.249" v="1837" actId="20577"/>
          <ac:spMkLst>
            <pc:docMk/>
            <pc:sldMk cId="1881916962" sldId="378"/>
            <ac:spMk id="2" creationId="{D735F7F3-C1B5-4B60-A00A-4EB618DDFB5A}"/>
          </ac:spMkLst>
        </pc:spChg>
        <pc:picChg chg="del">
          <ac:chgData name="Jamie Mellway" userId="64a32afde6b9d889" providerId="LiveId" clId="{246B2FC1-71B6-4E7D-A6F0-E7B013C9520E}" dt="2023-06-13T00:12:57.249" v="1855" actId="478"/>
          <ac:picMkLst>
            <pc:docMk/>
            <pc:sldMk cId="1881916962" sldId="378"/>
            <ac:picMk id="4" creationId="{1C645515-28C3-40C4-B3EE-2428D9B18EC0}"/>
          </ac:picMkLst>
        </pc:picChg>
        <pc:picChg chg="add mod">
          <ac:chgData name="Jamie Mellway" userId="64a32afde6b9d889" providerId="LiveId" clId="{246B2FC1-71B6-4E7D-A6F0-E7B013C9520E}" dt="2023-06-13T00:14:56.716" v="1865" actId="1076"/>
          <ac:picMkLst>
            <pc:docMk/>
            <pc:sldMk cId="1881916962" sldId="378"/>
            <ac:picMk id="5" creationId="{1CE7FD01-85F9-7B3B-E5EC-FC23E01D27A4}"/>
          </ac:picMkLst>
        </pc:picChg>
      </pc:sldChg>
      <pc:sldChg chg="addSp delSp modSp add mod">
        <pc:chgData name="Jamie Mellway" userId="64a32afde6b9d889" providerId="LiveId" clId="{246B2FC1-71B6-4E7D-A6F0-E7B013C9520E}" dt="2023-06-13T00:14:00.884" v="1861" actId="1076"/>
        <pc:sldMkLst>
          <pc:docMk/>
          <pc:sldMk cId="1969373064" sldId="379"/>
        </pc:sldMkLst>
        <pc:spChg chg="mod">
          <ac:chgData name="Jamie Mellway" userId="64a32afde6b9d889" providerId="LiveId" clId="{246B2FC1-71B6-4E7D-A6F0-E7B013C9520E}" dt="2023-06-13T00:11:32.980" v="1839" actId="20577"/>
          <ac:spMkLst>
            <pc:docMk/>
            <pc:sldMk cId="1969373064" sldId="379"/>
            <ac:spMk id="2" creationId="{D735F7F3-C1B5-4B60-A00A-4EB618DDFB5A}"/>
          </ac:spMkLst>
        </pc:spChg>
        <pc:picChg chg="add mod ord">
          <ac:chgData name="Jamie Mellway" userId="64a32afde6b9d889" providerId="LiveId" clId="{246B2FC1-71B6-4E7D-A6F0-E7B013C9520E}" dt="2023-06-13T00:14:00.884" v="1861" actId="1076"/>
          <ac:picMkLst>
            <pc:docMk/>
            <pc:sldMk cId="1969373064" sldId="379"/>
            <ac:picMk id="6" creationId="{DAA5F375-BFF1-346E-E058-DBF62443831E}"/>
          </ac:picMkLst>
        </pc:picChg>
        <pc:picChg chg="del">
          <ac:chgData name="Jamie Mellway" userId="64a32afde6b9d889" providerId="LiveId" clId="{246B2FC1-71B6-4E7D-A6F0-E7B013C9520E}" dt="2023-06-13T00:13:01.260" v="1856" actId="478"/>
          <ac:picMkLst>
            <pc:docMk/>
            <pc:sldMk cId="1969373064" sldId="379"/>
            <ac:picMk id="8" creationId="{88D86130-C8AE-360A-5B04-3FE61BA2B4DC}"/>
          </ac:picMkLst>
        </pc:picChg>
      </pc:sldChg>
      <pc:sldChg chg="addSp delSp modSp add mod">
        <pc:chgData name="Jamie Mellway" userId="64a32afde6b9d889" providerId="LiveId" clId="{246B2FC1-71B6-4E7D-A6F0-E7B013C9520E}" dt="2023-06-13T00:56:39.802" v="1946" actId="1076"/>
        <pc:sldMkLst>
          <pc:docMk/>
          <pc:sldMk cId="1389185911" sldId="380"/>
        </pc:sldMkLst>
        <pc:spChg chg="add mod">
          <ac:chgData name="Jamie Mellway" userId="64a32afde6b9d889" providerId="LiveId" clId="{246B2FC1-71B6-4E7D-A6F0-E7B013C9520E}" dt="2023-06-13T00:56:39.802" v="1946" actId="1076"/>
          <ac:spMkLst>
            <pc:docMk/>
            <pc:sldMk cId="1389185911" sldId="380"/>
            <ac:spMk id="5" creationId="{13283608-B480-2F55-2DF5-96E652D257AB}"/>
          </ac:spMkLst>
        </pc:spChg>
        <pc:picChg chg="add mod">
          <ac:chgData name="Jamie Mellway" userId="64a32afde6b9d889" providerId="LiveId" clId="{246B2FC1-71B6-4E7D-A6F0-E7B013C9520E}" dt="2023-06-13T00:29:30.709" v="1918" actId="1076"/>
          <ac:picMkLst>
            <pc:docMk/>
            <pc:sldMk cId="1389185911" sldId="380"/>
            <ac:picMk id="4" creationId="{B35C4A78-9A7A-0840-F1C9-8E117AE2C2CF}"/>
          </ac:picMkLst>
        </pc:picChg>
        <pc:picChg chg="del">
          <ac:chgData name="Jamie Mellway" userId="64a32afde6b9d889" providerId="LiveId" clId="{246B2FC1-71B6-4E7D-A6F0-E7B013C9520E}" dt="2023-06-13T00:29:17.878" v="1914" actId="478"/>
          <ac:picMkLst>
            <pc:docMk/>
            <pc:sldMk cId="1389185911" sldId="380"/>
            <ac:picMk id="17" creationId="{B07F991E-8A9D-D54C-6157-0486703CABF3}"/>
          </ac:picMkLst>
        </pc:picChg>
      </pc:sldChg>
      <pc:sldChg chg="modSp add mod ord">
        <pc:chgData name="Jamie Mellway" userId="64a32afde6b9d889" providerId="LiveId" clId="{246B2FC1-71B6-4E7D-A6F0-E7B013C9520E}" dt="2023-06-14T23:33:28.708" v="2322"/>
        <pc:sldMkLst>
          <pc:docMk/>
          <pc:sldMk cId="4249914254" sldId="381"/>
        </pc:sldMkLst>
        <pc:spChg chg="mod">
          <ac:chgData name="Jamie Mellway" userId="64a32afde6b9d889" providerId="LiveId" clId="{246B2FC1-71B6-4E7D-A6F0-E7B013C9520E}" dt="2023-06-13T00:58:07.270" v="1948" actId="20577"/>
          <ac:spMkLst>
            <pc:docMk/>
            <pc:sldMk cId="4249914254" sldId="381"/>
            <ac:spMk id="2" creationId="{D735F7F3-C1B5-4B60-A00A-4EB618DDFB5A}"/>
          </ac:spMkLst>
        </pc:spChg>
        <pc:spChg chg="mod">
          <ac:chgData name="Jamie Mellway" userId="64a32afde6b9d889" providerId="LiveId" clId="{246B2FC1-71B6-4E7D-A6F0-E7B013C9520E}" dt="2023-06-14T22:39:34.058" v="2034" actId="1076"/>
          <ac:spMkLst>
            <pc:docMk/>
            <pc:sldMk cId="4249914254" sldId="381"/>
            <ac:spMk id="3" creationId="{F4B16AB6-4EAA-CE03-8BA1-926432D04586}"/>
          </ac:spMkLst>
        </pc:spChg>
      </pc:sldChg>
      <pc:sldChg chg="addSp delSp modSp add mod">
        <pc:chgData name="Jamie Mellway" userId="64a32afde6b9d889" providerId="LiveId" clId="{246B2FC1-71B6-4E7D-A6F0-E7B013C9520E}" dt="2023-06-15T00:49:21.826" v="2728" actId="113"/>
        <pc:sldMkLst>
          <pc:docMk/>
          <pc:sldMk cId="3587295751" sldId="382"/>
        </pc:sldMkLst>
        <pc:spChg chg="mod">
          <ac:chgData name="Jamie Mellway" userId="64a32afde6b9d889" providerId="LiveId" clId="{246B2FC1-71B6-4E7D-A6F0-E7B013C9520E}" dt="2023-06-15T00:34:50.959" v="2710" actId="20577"/>
          <ac:spMkLst>
            <pc:docMk/>
            <pc:sldMk cId="3587295751" sldId="382"/>
            <ac:spMk id="2" creationId="{D735F7F3-C1B5-4B60-A00A-4EB618DDFB5A}"/>
          </ac:spMkLst>
        </pc:spChg>
        <pc:spChg chg="add mod">
          <ac:chgData name="Jamie Mellway" userId="64a32afde6b9d889" providerId="LiveId" clId="{246B2FC1-71B6-4E7D-A6F0-E7B013C9520E}" dt="2023-06-15T00:34:56.892" v="2719" actId="20577"/>
          <ac:spMkLst>
            <pc:docMk/>
            <pc:sldMk cId="3587295751" sldId="382"/>
            <ac:spMk id="3" creationId="{49990CB3-590F-1453-C535-5863AA34158D}"/>
          </ac:spMkLst>
        </pc:spChg>
        <pc:spChg chg="mod">
          <ac:chgData name="Jamie Mellway" userId="64a32afde6b9d889" providerId="LiveId" clId="{246B2FC1-71B6-4E7D-A6F0-E7B013C9520E}" dt="2023-06-15T00:34:44.284" v="2695" actId="20577"/>
          <ac:spMkLst>
            <pc:docMk/>
            <pc:sldMk cId="3587295751" sldId="382"/>
            <ac:spMk id="6" creationId="{D07A08E1-8BB0-7D7E-F024-660B39607BC7}"/>
          </ac:spMkLst>
        </pc:spChg>
        <pc:spChg chg="add mod">
          <ac:chgData name="Jamie Mellway" userId="64a32afde6b9d889" providerId="LiveId" clId="{246B2FC1-71B6-4E7D-A6F0-E7B013C9520E}" dt="2023-06-15T00:49:21.826" v="2728" actId="113"/>
          <ac:spMkLst>
            <pc:docMk/>
            <pc:sldMk cId="3587295751" sldId="382"/>
            <ac:spMk id="7" creationId="{36636F96-7F23-1779-0A62-21EE9B1EFBE0}"/>
          </ac:spMkLst>
        </pc:spChg>
        <pc:spChg chg="add del mod">
          <ac:chgData name="Jamie Mellway" userId="64a32afde6b9d889" providerId="LiveId" clId="{246B2FC1-71B6-4E7D-A6F0-E7B013C9520E}" dt="2023-06-13T01:01:59.486" v="1969" actId="478"/>
          <ac:spMkLst>
            <pc:docMk/>
            <pc:sldMk cId="3587295751" sldId="382"/>
            <ac:spMk id="8" creationId="{17FD95A0-0BC6-8BC7-4C36-1ABF627A01EF}"/>
          </ac:spMkLst>
        </pc:spChg>
        <pc:spChg chg="add del mod">
          <ac:chgData name="Jamie Mellway" userId="64a32afde6b9d889" providerId="LiveId" clId="{246B2FC1-71B6-4E7D-A6F0-E7B013C9520E}" dt="2023-06-14T22:41:13.547" v="2079" actId="478"/>
          <ac:spMkLst>
            <pc:docMk/>
            <pc:sldMk cId="3587295751" sldId="382"/>
            <ac:spMk id="8" creationId="{529B402A-FE5F-3676-07B0-9498B702D0B0}"/>
          </ac:spMkLst>
        </pc:spChg>
        <pc:spChg chg="add del">
          <ac:chgData name="Jamie Mellway" userId="64a32afde6b9d889" providerId="LiveId" clId="{246B2FC1-71B6-4E7D-A6F0-E7B013C9520E}" dt="2023-06-14T22:52:32.303" v="2222"/>
          <ac:spMkLst>
            <pc:docMk/>
            <pc:sldMk cId="3587295751" sldId="382"/>
            <ac:spMk id="8" creationId="{8359449C-0646-A970-7ECF-5D94FD09F71E}"/>
          </ac:spMkLst>
        </pc:spChg>
      </pc:sldChg>
      <pc:sldChg chg="addSp delSp modSp add mod ord">
        <pc:chgData name="Jamie Mellway" userId="64a32afde6b9d889" providerId="LiveId" clId="{246B2FC1-71B6-4E7D-A6F0-E7B013C9520E}" dt="2023-06-14T23:33:27.036" v="2320"/>
        <pc:sldMkLst>
          <pc:docMk/>
          <pc:sldMk cId="249788909" sldId="383"/>
        </pc:sldMkLst>
        <pc:spChg chg="mod">
          <ac:chgData name="Jamie Mellway" userId="64a32afde6b9d889" providerId="LiveId" clId="{246B2FC1-71B6-4E7D-A6F0-E7B013C9520E}" dt="2023-06-13T01:24:21.993" v="1984" actId="20577"/>
          <ac:spMkLst>
            <pc:docMk/>
            <pc:sldMk cId="249788909" sldId="383"/>
            <ac:spMk id="2" creationId="{D735F7F3-C1B5-4B60-A00A-4EB618DDFB5A}"/>
          </ac:spMkLst>
        </pc:spChg>
        <pc:picChg chg="add del mod">
          <ac:chgData name="Jamie Mellway" userId="64a32afde6b9d889" providerId="LiveId" clId="{246B2FC1-71B6-4E7D-A6F0-E7B013C9520E}" dt="2023-06-14T22:39:00.345" v="2030" actId="478"/>
          <ac:picMkLst>
            <pc:docMk/>
            <pc:sldMk cId="249788909" sldId="383"/>
            <ac:picMk id="4" creationId="{00E6AAE6-A2EE-7500-AC5A-D53D1650FC07}"/>
          </ac:picMkLst>
        </pc:picChg>
        <pc:picChg chg="del">
          <ac:chgData name="Jamie Mellway" userId="64a32afde6b9d889" providerId="LiveId" clId="{246B2FC1-71B6-4E7D-A6F0-E7B013C9520E}" dt="2023-06-13T01:07:49.933" v="1973" actId="478"/>
          <ac:picMkLst>
            <pc:docMk/>
            <pc:sldMk cId="249788909" sldId="383"/>
            <ac:picMk id="5" creationId="{1CE7FD01-85F9-7B3B-E5EC-FC23E01D27A4}"/>
          </ac:picMkLst>
        </pc:picChg>
        <pc:picChg chg="add mod">
          <ac:chgData name="Jamie Mellway" userId="64a32afde6b9d889" providerId="LiveId" clId="{246B2FC1-71B6-4E7D-A6F0-E7B013C9520E}" dt="2023-06-14T22:40:48.013" v="2076" actId="1076"/>
          <ac:picMkLst>
            <pc:docMk/>
            <pc:sldMk cId="249788909" sldId="383"/>
            <ac:picMk id="5" creationId="{3389D468-F387-D94C-68BB-8DE52E55E68D}"/>
          </ac:picMkLst>
        </pc:picChg>
      </pc:sldChg>
      <pc:sldChg chg="addSp delSp modSp add mod ord">
        <pc:chgData name="Jamie Mellway" userId="64a32afde6b9d889" providerId="LiveId" clId="{246B2FC1-71B6-4E7D-A6F0-E7B013C9520E}" dt="2023-06-14T23:33:21.206" v="2318"/>
        <pc:sldMkLst>
          <pc:docMk/>
          <pc:sldMk cId="3124779397" sldId="384"/>
        </pc:sldMkLst>
        <pc:spChg chg="mod">
          <ac:chgData name="Jamie Mellway" userId="64a32afde6b9d889" providerId="LiveId" clId="{246B2FC1-71B6-4E7D-A6F0-E7B013C9520E}" dt="2023-06-14T22:41:49.388" v="2113" actId="1076"/>
          <ac:spMkLst>
            <pc:docMk/>
            <pc:sldMk cId="3124779397" sldId="384"/>
            <ac:spMk id="2" creationId="{D735F7F3-C1B5-4B60-A00A-4EB618DDFB5A}"/>
          </ac:spMkLst>
        </pc:spChg>
        <pc:picChg chg="add mod">
          <ac:chgData name="Jamie Mellway" userId="64a32afde6b9d889" providerId="LiveId" clId="{246B2FC1-71B6-4E7D-A6F0-E7B013C9520E}" dt="2023-06-14T22:41:44.812" v="2112" actId="1076"/>
          <ac:picMkLst>
            <pc:docMk/>
            <pc:sldMk cId="3124779397" sldId="384"/>
            <ac:picMk id="4" creationId="{A5BDD9E7-5736-A298-7EDE-B9415C71BA3B}"/>
          </ac:picMkLst>
        </pc:picChg>
        <pc:picChg chg="del">
          <ac:chgData name="Jamie Mellway" userId="64a32afde6b9d889" providerId="LiveId" clId="{246B2FC1-71B6-4E7D-A6F0-E7B013C9520E}" dt="2023-06-14T22:41:38.623" v="2108" actId="478"/>
          <ac:picMkLst>
            <pc:docMk/>
            <pc:sldMk cId="3124779397" sldId="384"/>
            <ac:picMk id="5" creationId="{3389D468-F387-D94C-68BB-8DE52E55E68D}"/>
          </ac:picMkLst>
        </pc:picChg>
      </pc:sldChg>
      <pc:sldChg chg="addSp delSp modSp add del mod">
        <pc:chgData name="Jamie Mellway" userId="64a32afde6b9d889" providerId="LiveId" clId="{246B2FC1-71B6-4E7D-A6F0-E7B013C9520E}" dt="2023-06-14T22:39:03.046" v="2031" actId="47"/>
        <pc:sldMkLst>
          <pc:docMk/>
          <pc:sldMk cId="3290638536" sldId="384"/>
        </pc:sldMkLst>
        <pc:spChg chg="mod">
          <ac:chgData name="Jamie Mellway" userId="64a32afde6b9d889" providerId="LiveId" clId="{246B2FC1-71B6-4E7D-A6F0-E7B013C9520E}" dt="2023-06-13T01:32:21.677" v="1993" actId="20577"/>
          <ac:spMkLst>
            <pc:docMk/>
            <pc:sldMk cId="3290638536" sldId="384"/>
            <ac:spMk id="2" creationId="{D735F7F3-C1B5-4B60-A00A-4EB618DDFB5A}"/>
          </ac:spMkLst>
        </pc:spChg>
        <pc:spChg chg="del mod">
          <ac:chgData name="Jamie Mellway" userId="64a32afde6b9d889" providerId="LiveId" clId="{246B2FC1-71B6-4E7D-A6F0-E7B013C9520E}" dt="2023-06-13T01:33:20.127" v="2007" actId="478"/>
          <ac:spMkLst>
            <pc:docMk/>
            <pc:sldMk cId="3290638536" sldId="384"/>
            <ac:spMk id="3" creationId="{2DCD0B66-C525-A08A-7A0E-F7770F009DC2}"/>
          </ac:spMkLst>
        </pc:spChg>
        <pc:spChg chg="del">
          <ac:chgData name="Jamie Mellway" userId="64a32afde6b9d889" providerId="LiveId" clId="{246B2FC1-71B6-4E7D-A6F0-E7B013C9520E}" dt="2023-06-13T01:33:22.532" v="2008" actId="478"/>
          <ac:spMkLst>
            <pc:docMk/>
            <pc:sldMk cId="3290638536" sldId="384"/>
            <ac:spMk id="5" creationId="{DE406580-CF8B-0950-EC05-36CE7D3277C2}"/>
          </ac:spMkLst>
        </pc:spChg>
        <pc:spChg chg="del">
          <ac:chgData name="Jamie Mellway" userId="64a32afde6b9d889" providerId="LiveId" clId="{246B2FC1-71B6-4E7D-A6F0-E7B013C9520E}" dt="2023-06-13T01:33:11.785" v="2005" actId="478"/>
          <ac:spMkLst>
            <pc:docMk/>
            <pc:sldMk cId="3290638536" sldId="384"/>
            <ac:spMk id="23" creationId="{373610AB-10CC-4D95-B7FC-AE70B18385ED}"/>
          </ac:spMkLst>
        </pc:spChg>
        <pc:spChg chg="del">
          <ac:chgData name="Jamie Mellway" userId="64a32afde6b9d889" providerId="LiveId" clId="{246B2FC1-71B6-4E7D-A6F0-E7B013C9520E}" dt="2023-06-13T01:33:10.965" v="2004" actId="478"/>
          <ac:spMkLst>
            <pc:docMk/>
            <pc:sldMk cId="3290638536" sldId="384"/>
            <ac:spMk id="24" creationId="{F1B1338F-0CC6-4275-A7E6-2CC620E14971}"/>
          </ac:spMkLst>
        </pc:spChg>
        <pc:spChg chg="del">
          <ac:chgData name="Jamie Mellway" userId="64a32afde6b9d889" providerId="LiveId" clId="{246B2FC1-71B6-4E7D-A6F0-E7B013C9520E}" dt="2023-06-13T01:33:10.024" v="2003" actId="478"/>
          <ac:spMkLst>
            <pc:docMk/>
            <pc:sldMk cId="3290638536" sldId="384"/>
            <ac:spMk id="44" creationId="{75BC34E8-96E4-387A-0FBD-BCF40B720132}"/>
          </ac:spMkLst>
        </pc:spChg>
        <pc:spChg chg="del">
          <ac:chgData name="Jamie Mellway" userId="64a32afde6b9d889" providerId="LiveId" clId="{246B2FC1-71B6-4E7D-A6F0-E7B013C9520E}" dt="2023-06-13T01:33:08.816" v="2002" actId="478"/>
          <ac:spMkLst>
            <pc:docMk/>
            <pc:sldMk cId="3290638536" sldId="384"/>
            <ac:spMk id="45" creationId="{5445E1A5-907D-6479-9F97-839E164DC7C6}"/>
          </ac:spMkLst>
        </pc:spChg>
        <pc:picChg chg="del">
          <ac:chgData name="Jamie Mellway" userId="64a32afde6b9d889" providerId="LiveId" clId="{246B2FC1-71B6-4E7D-A6F0-E7B013C9520E}" dt="2023-06-13T01:31:48.867" v="1986" actId="478"/>
          <ac:picMkLst>
            <pc:docMk/>
            <pc:sldMk cId="3290638536" sldId="384"/>
            <ac:picMk id="6" creationId="{DAA5F375-BFF1-346E-E058-DBF62443831E}"/>
          </ac:picMkLst>
        </pc:picChg>
        <pc:picChg chg="add del mod ord">
          <ac:chgData name="Jamie Mellway" userId="64a32afde6b9d889" providerId="LiveId" clId="{246B2FC1-71B6-4E7D-A6F0-E7B013C9520E}" dt="2023-06-13T01:32:49.892" v="1996" actId="478"/>
          <ac:picMkLst>
            <pc:docMk/>
            <pc:sldMk cId="3290638536" sldId="384"/>
            <ac:picMk id="7" creationId="{59943A4E-8C45-44D3-E973-5CA7B7B63335}"/>
          </ac:picMkLst>
        </pc:picChg>
        <pc:picChg chg="add mod ord">
          <ac:chgData name="Jamie Mellway" userId="64a32afde6b9d889" providerId="LiveId" clId="{246B2FC1-71B6-4E7D-A6F0-E7B013C9520E}" dt="2023-06-13T01:33:05.294" v="2001" actId="167"/>
          <ac:picMkLst>
            <pc:docMk/>
            <pc:sldMk cId="3290638536" sldId="384"/>
            <ac:picMk id="9" creationId="{E28994CB-CD97-8D65-0DCF-566A16E16677}"/>
          </ac:picMkLst>
        </pc:picChg>
      </pc:sldChg>
      <pc:sldChg chg="modSp add del mod">
        <pc:chgData name="Jamie Mellway" userId="64a32afde6b9d889" providerId="LiveId" clId="{246B2FC1-71B6-4E7D-A6F0-E7B013C9520E}" dt="2023-06-14T23:42:05.285" v="2627" actId="47"/>
        <pc:sldMkLst>
          <pc:docMk/>
          <pc:sldMk cId="616204636" sldId="385"/>
        </pc:sldMkLst>
        <pc:spChg chg="mod">
          <ac:chgData name="Jamie Mellway" userId="64a32afde6b9d889" providerId="LiveId" clId="{246B2FC1-71B6-4E7D-A6F0-E7B013C9520E}" dt="2023-06-14T22:46:40.240" v="2121" actId="20577"/>
          <ac:spMkLst>
            <pc:docMk/>
            <pc:sldMk cId="616204636" sldId="385"/>
            <ac:spMk id="2" creationId="{FBF29DAF-D327-11CD-70E4-7AFCDC071B38}"/>
          </ac:spMkLst>
        </pc:spChg>
      </pc:sldChg>
      <pc:sldChg chg="addSp delSp modSp add mod ord">
        <pc:chgData name="Jamie Mellway" userId="64a32afde6b9d889" providerId="LiveId" clId="{246B2FC1-71B6-4E7D-A6F0-E7B013C9520E}" dt="2023-06-14T23:41:04.185" v="2626" actId="20577"/>
        <pc:sldMkLst>
          <pc:docMk/>
          <pc:sldMk cId="343963019" sldId="386"/>
        </pc:sldMkLst>
        <pc:spChg chg="mod">
          <ac:chgData name="Jamie Mellway" userId="64a32afde6b9d889" providerId="LiveId" clId="{246B2FC1-71B6-4E7D-A6F0-E7B013C9520E}" dt="2023-06-14T23:34:24.513" v="2346" actId="20577"/>
          <ac:spMkLst>
            <pc:docMk/>
            <pc:sldMk cId="343963019" sldId="386"/>
            <ac:spMk id="2" creationId="{D735F7F3-C1B5-4B60-A00A-4EB618DDFB5A}"/>
          </ac:spMkLst>
        </pc:spChg>
        <pc:spChg chg="add mod">
          <ac:chgData name="Jamie Mellway" userId="64a32afde6b9d889" providerId="LiveId" clId="{246B2FC1-71B6-4E7D-A6F0-E7B013C9520E}" dt="2023-06-14T23:41:04.185" v="2626" actId="20577"/>
          <ac:spMkLst>
            <pc:docMk/>
            <pc:sldMk cId="343963019" sldId="386"/>
            <ac:spMk id="5" creationId="{817C0926-D12B-8BB7-916E-F3242710C101}"/>
          </ac:spMkLst>
        </pc:spChg>
        <pc:picChg chg="del">
          <ac:chgData name="Jamie Mellway" userId="64a32afde6b9d889" providerId="LiveId" clId="{246B2FC1-71B6-4E7D-A6F0-E7B013C9520E}" dt="2023-06-14T22:46:47.339" v="2123" actId="478"/>
          <ac:picMkLst>
            <pc:docMk/>
            <pc:sldMk cId="343963019" sldId="386"/>
            <ac:picMk id="4" creationId="{A5BDD9E7-5736-A298-7EDE-B9415C71BA3B}"/>
          </ac:picMkLst>
        </pc:picChg>
      </pc:sldChg>
    </pc:docChg>
  </pc:docChgLst>
  <pc:docChgLst>
    <pc:chgData name="Jamie Mellway" userId="64a32afde6b9d889" providerId="LiveId" clId="{AC72A4E8-7ED4-4B44-8D4B-A362E4D3D557}"/>
    <pc:docChg chg="undo custSel modSld">
      <pc:chgData name="Jamie Mellway" userId="64a32afde6b9d889" providerId="LiveId" clId="{AC72A4E8-7ED4-4B44-8D4B-A362E4D3D557}" dt="2023-04-18T00:57:17.644" v="92" actId="14100"/>
      <pc:docMkLst>
        <pc:docMk/>
      </pc:docMkLst>
      <pc:sldChg chg="modSp mod">
        <pc:chgData name="Jamie Mellway" userId="64a32afde6b9d889" providerId="LiveId" clId="{AC72A4E8-7ED4-4B44-8D4B-A362E4D3D557}" dt="2023-04-18T00:55:42.572" v="86" actId="20577"/>
        <pc:sldMkLst>
          <pc:docMk/>
          <pc:sldMk cId="3423133475" sldId="307"/>
        </pc:sldMkLst>
        <pc:spChg chg="mod">
          <ac:chgData name="Jamie Mellway" userId="64a32afde6b9d889" providerId="LiveId" clId="{AC72A4E8-7ED4-4B44-8D4B-A362E4D3D557}" dt="2023-04-18T00:10:55.375" v="70" actId="20577"/>
          <ac:spMkLst>
            <pc:docMk/>
            <pc:sldMk cId="3423133475" sldId="307"/>
            <ac:spMk id="11" creationId="{08A26795-7FDB-4255-BB60-1E3CB657020C}"/>
          </ac:spMkLst>
        </pc:spChg>
        <pc:spChg chg="mod">
          <ac:chgData name="Jamie Mellway" userId="64a32afde6b9d889" providerId="LiveId" clId="{AC72A4E8-7ED4-4B44-8D4B-A362E4D3D557}" dt="2023-04-18T00:55:42.572" v="86" actId="20577"/>
          <ac:spMkLst>
            <pc:docMk/>
            <pc:sldMk cId="3423133475" sldId="307"/>
            <ac:spMk id="17" creationId="{3686F633-E35E-4729-A44F-1453620828CD}"/>
          </ac:spMkLst>
        </pc:spChg>
        <pc:grpChg chg="mod">
          <ac:chgData name="Jamie Mellway" userId="64a32afde6b9d889" providerId="LiveId" clId="{AC72A4E8-7ED4-4B44-8D4B-A362E4D3D557}" dt="2023-04-17T22:36:18.579" v="30" actId="1076"/>
          <ac:grpSpMkLst>
            <pc:docMk/>
            <pc:sldMk cId="3423133475" sldId="307"/>
            <ac:grpSpMk id="15" creationId="{6EFE5B5F-6202-4048-87F4-3B8A1427FD9A}"/>
          </ac:grpSpMkLst>
        </pc:grpChg>
      </pc:sldChg>
      <pc:sldChg chg="modSp mod">
        <pc:chgData name="Jamie Mellway" userId="64a32afde6b9d889" providerId="LiveId" clId="{AC72A4E8-7ED4-4B44-8D4B-A362E4D3D557}" dt="2023-04-18T00:52:36.739" v="80" actId="20577"/>
        <pc:sldMkLst>
          <pc:docMk/>
          <pc:sldMk cId="4201278032" sldId="309"/>
        </pc:sldMkLst>
        <pc:spChg chg="mod">
          <ac:chgData name="Jamie Mellway" userId="64a32afde6b9d889" providerId="LiveId" clId="{AC72A4E8-7ED4-4B44-8D4B-A362E4D3D557}" dt="2023-04-18T00:52:36.739" v="80" actId="20577"/>
          <ac:spMkLst>
            <pc:docMk/>
            <pc:sldMk cId="4201278032" sldId="309"/>
            <ac:spMk id="39" creationId="{9F562852-2E9F-433D-94D2-1E2FEB5275C8}"/>
          </ac:spMkLst>
        </pc:spChg>
        <pc:spChg chg="mod">
          <ac:chgData name="Jamie Mellway" userId="64a32afde6b9d889" providerId="LiveId" clId="{AC72A4E8-7ED4-4B44-8D4B-A362E4D3D557}" dt="2023-04-18T00:10:01.548" v="60" actId="20577"/>
          <ac:spMkLst>
            <pc:docMk/>
            <pc:sldMk cId="4201278032" sldId="309"/>
            <ac:spMk id="42" creationId="{39623E8B-E34D-4BE7-B8F6-44BBC683CA4A}"/>
          </ac:spMkLst>
        </pc:spChg>
        <pc:spChg chg="mod">
          <ac:chgData name="Jamie Mellway" userId="64a32afde6b9d889" providerId="LiveId" clId="{AC72A4E8-7ED4-4B44-8D4B-A362E4D3D557}" dt="2023-04-17T22:37:38.280" v="39" actId="14100"/>
          <ac:spMkLst>
            <pc:docMk/>
            <pc:sldMk cId="4201278032" sldId="309"/>
            <ac:spMk id="50" creationId="{2118B36B-5551-4664-B201-231CDF9103A5}"/>
          </ac:spMkLst>
        </pc:spChg>
        <pc:grpChg chg="mod">
          <ac:chgData name="Jamie Mellway" userId="64a32afde6b9d889" providerId="LiveId" clId="{AC72A4E8-7ED4-4B44-8D4B-A362E4D3D557}" dt="2023-04-17T22:37:53.423" v="41" actId="1076"/>
          <ac:grpSpMkLst>
            <pc:docMk/>
            <pc:sldMk cId="4201278032" sldId="309"/>
            <ac:grpSpMk id="49" creationId="{A90AFD7C-8DF4-45D5-89AF-23641D48BE35}"/>
          </ac:grpSpMkLst>
        </pc:grpChg>
      </pc:sldChg>
      <pc:sldChg chg="modSp mod">
        <pc:chgData name="Jamie Mellway" userId="64a32afde6b9d889" providerId="LiveId" clId="{AC72A4E8-7ED4-4B44-8D4B-A362E4D3D557}" dt="2023-04-18T00:57:17.644" v="92" actId="14100"/>
        <pc:sldMkLst>
          <pc:docMk/>
          <pc:sldMk cId="1547012370" sldId="330"/>
        </pc:sldMkLst>
        <pc:spChg chg="mod">
          <ac:chgData name="Jamie Mellway" userId="64a32afde6b9d889" providerId="LiveId" clId="{AC72A4E8-7ED4-4B44-8D4B-A362E4D3D557}" dt="2023-04-17T22:38:17.688" v="43" actId="12"/>
          <ac:spMkLst>
            <pc:docMk/>
            <pc:sldMk cId="1547012370" sldId="330"/>
            <ac:spMk id="3" creationId="{031BC5AB-4BA9-4429-A1EE-57C0879AD505}"/>
          </ac:spMkLst>
        </pc:spChg>
        <pc:spChg chg="mod">
          <ac:chgData name="Jamie Mellway" userId="64a32afde6b9d889" providerId="LiveId" clId="{AC72A4E8-7ED4-4B44-8D4B-A362E4D3D557}" dt="2023-04-18T00:57:17.644" v="92" actId="14100"/>
          <ac:spMkLst>
            <pc:docMk/>
            <pc:sldMk cId="1547012370" sldId="330"/>
            <ac:spMk id="11" creationId="{910E3A19-19A1-4BB4-88A1-A47921E7BAC9}"/>
          </ac:spMkLst>
        </pc:spChg>
        <pc:spChg chg="mod">
          <ac:chgData name="Jamie Mellway" userId="64a32afde6b9d889" providerId="LiveId" clId="{AC72A4E8-7ED4-4B44-8D4B-A362E4D3D557}" dt="2023-04-17T22:50:10.482" v="54" actId="15"/>
          <ac:spMkLst>
            <pc:docMk/>
            <pc:sldMk cId="1547012370" sldId="330"/>
            <ac:spMk id="13" creationId="{94D27F69-700D-4BFE-A82F-C59CA7B55E94}"/>
          </ac:spMkLst>
        </pc:spChg>
      </pc:sldChg>
      <pc:sldChg chg="modSp mod">
        <pc:chgData name="Jamie Mellway" userId="64a32afde6b9d889" providerId="LiveId" clId="{AC72A4E8-7ED4-4B44-8D4B-A362E4D3D557}" dt="2023-04-17T22:39:33.782" v="51" actId="20577"/>
        <pc:sldMkLst>
          <pc:docMk/>
          <pc:sldMk cId="3253058185" sldId="338"/>
        </pc:sldMkLst>
        <pc:spChg chg="mod">
          <ac:chgData name="Jamie Mellway" userId="64a32afde6b9d889" providerId="LiveId" clId="{AC72A4E8-7ED4-4B44-8D4B-A362E4D3D557}" dt="2023-04-17T22:39:33.782" v="51" actId="20577"/>
          <ac:spMkLst>
            <pc:docMk/>
            <pc:sldMk cId="3253058185" sldId="338"/>
            <ac:spMk id="5" creationId="{24AC1517-2171-47F6-BEFD-6A3AFCA2CF91}"/>
          </ac:spMkLst>
        </pc:spChg>
      </pc:sldChg>
    </pc:docChg>
  </pc:docChgLst>
</pc:chgInfo>
</file>

<file path=ppt/media/image1.jpg>
</file>

<file path=ppt/media/image10.jp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t>6/14/2023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t>‹#›</a:t>
            </a:fld>
            <a:endParaRPr lang="en-US"/>
          </a:p>
        </p:txBody>
      </p:sp>
    </p:spTree>
    <p:extLst>
      <p:ext uri="{BB962C8B-B14F-4D97-AF65-F5344CB8AC3E}">
        <p14:creationId xmlns:p14="http://schemas.microsoft.com/office/powerpoint/2010/main" val="140558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sp>
        <p:nvSpPr>
          <p:cNvPr id="2" name="Picture Placeholder 6">
            <a:extLst>
              <a:ext uri="{FF2B5EF4-FFF2-40B4-BE49-F238E27FC236}">
                <a16:creationId xmlns:a16="http://schemas.microsoft.com/office/drawing/2014/main" id="{E2730462-C992-40FA-8F59-8C11A7C73EB5}"/>
              </a:ext>
            </a:extLst>
          </p:cNvPr>
          <p:cNvSpPr>
            <a:spLocks noGrp="1"/>
          </p:cNvSpPr>
          <p:nvPr>
            <p:ph type="pic" sz="quarter" idx="10" hasCustomPrompt="1"/>
          </p:nvPr>
        </p:nvSpPr>
        <p:spPr>
          <a:xfrm>
            <a:off x="3353072" y="2"/>
            <a:ext cx="5472876" cy="6857999"/>
          </a:xfrm>
          <a:custGeom>
            <a:avLst/>
            <a:gdLst>
              <a:gd name="connsiteX0" fmla="*/ 1236560 w 5472876"/>
              <a:gd name="connsiteY0" fmla="*/ 0 h 6857999"/>
              <a:gd name="connsiteX1" fmla="*/ 5472876 w 5472876"/>
              <a:gd name="connsiteY1" fmla="*/ 0 h 6857999"/>
              <a:gd name="connsiteX2" fmla="*/ 4236316 w 5472876"/>
              <a:gd name="connsiteY2" fmla="*/ 6857999 h 6857999"/>
              <a:gd name="connsiteX3" fmla="*/ 0 w 5472876"/>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5472876" h="6857999">
                <a:moveTo>
                  <a:pt x="1236560" y="0"/>
                </a:moveTo>
                <a:lnTo>
                  <a:pt x="5472876" y="0"/>
                </a:lnTo>
                <a:lnTo>
                  <a:pt x="4236316" y="6857999"/>
                </a:lnTo>
                <a:lnTo>
                  <a:pt x="0" y="6857999"/>
                </a:ln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a:t>Your Picture Here And Send To Back</a:t>
            </a:r>
            <a:endParaRPr lang="ko-KR" altLang="en-US" dirty="0"/>
          </a:p>
        </p:txBody>
      </p:sp>
    </p:spTree>
    <p:extLst>
      <p:ext uri="{BB962C8B-B14F-4D97-AF65-F5344CB8AC3E}">
        <p14:creationId xmlns:p14="http://schemas.microsoft.com/office/powerpoint/2010/main" val="2445283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2" name="Rectangle 17">
            <a:extLst>
              <a:ext uri="{FF2B5EF4-FFF2-40B4-BE49-F238E27FC236}">
                <a16:creationId xmlns:a16="http://schemas.microsoft.com/office/drawing/2014/main" id="{3289687E-E05D-4695-958C-B1E6D2856857}"/>
              </a:ext>
            </a:extLst>
          </p:cNvPr>
          <p:cNvSpPr/>
          <p:nvPr userDrawn="1"/>
        </p:nvSpPr>
        <p:spPr>
          <a:xfrm>
            <a:off x="6643991" y="0"/>
            <a:ext cx="36981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그림 개체 틀 8">
            <a:extLst>
              <a:ext uri="{FF2B5EF4-FFF2-40B4-BE49-F238E27FC236}">
                <a16:creationId xmlns:a16="http://schemas.microsoft.com/office/drawing/2014/main" id="{2913FE9C-62F2-4E2F-974F-EF6F5174BAA4}"/>
              </a:ext>
            </a:extLst>
          </p:cNvPr>
          <p:cNvSpPr>
            <a:spLocks noGrp="1"/>
          </p:cNvSpPr>
          <p:nvPr>
            <p:ph type="pic" sz="quarter" idx="10" hasCustomPrompt="1"/>
          </p:nvPr>
        </p:nvSpPr>
        <p:spPr>
          <a:xfrm>
            <a:off x="693477" y="1777429"/>
            <a:ext cx="10805047" cy="276375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800"/>
            </a:lvl1pPr>
          </a:lstStyle>
          <a:p>
            <a:r>
              <a:rPr lang="en-US" altLang="ko-KR" dirty="0"/>
              <a:t>Your Picture Here</a:t>
            </a:r>
            <a:endParaRPr lang="ko-KR" altLang="en-US" dirty="0"/>
          </a:p>
        </p:txBody>
      </p:sp>
    </p:spTree>
    <p:extLst>
      <p:ext uri="{BB962C8B-B14F-4D97-AF65-F5344CB8AC3E}">
        <p14:creationId xmlns:p14="http://schemas.microsoft.com/office/powerpoint/2010/main" val="39188379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3_Contents slide layout">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C10619B1-32EF-432D-BF49-D70BA36A062D}"/>
              </a:ext>
            </a:extLst>
          </p:cNvPr>
          <p:cNvSpPr/>
          <p:nvPr userDrawn="1"/>
        </p:nvSpPr>
        <p:spPr>
          <a:xfrm>
            <a:off x="6908167" y="5662484"/>
            <a:ext cx="4431324" cy="448874"/>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nvGrpSpPr>
          <p:cNvPr id="3" name="Graphic 14">
            <a:extLst>
              <a:ext uri="{FF2B5EF4-FFF2-40B4-BE49-F238E27FC236}">
                <a16:creationId xmlns:a16="http://schemas.microsoft.com/office/drawing/2014/main" id="{E6F96327-3565-4938-B1B3-64B119777404}"/>
              </a:ext>
            </a:extLst>
          </p:cNvPr>
          <p:cNvGrpSpPr/>
          <p:nvPr userDrawn="1"/>
        </p:nvGrpSpPr>
        <p:grpSpPr>
          <a:xfrm>
            <a:off x="7079704" y="2354198"/>
            <a:ext cx="4354942" cy="3514972"/>
            <a:chOff x="2444748" y="555045"/>
            <a:chExt cx="7282048" cy="5727454"/>
          </a:xfrm>
        </p:grpSpPr>
        <p:sp>
          <p:nvSpPr>
            <p:cNvPr id="4" name="Freeform: Shape 3">
              <a:extLst>
                <a:ext uri="{FF2B5EF4-FFF2-40B4-BE49-F238E27FC236}">
                  <a16:creationId xmlns:a16="http://schemas.microsoft.com/office/drawing/2014/main" id="{D55B32D0-8C79-43CF-8BE1-13BA4C9369FF}"/>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2B0CA91C-AD7F-487D-8944-F24FED164420}"/>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40FFDC03-ECE6-46C8-BA8F-DF14D693813E}"/>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152B523-66A4-4D48-B49C-2A400D04AD8A}"/>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376FC0A1-B92F-4F4E-8553-711B14252DDD}"/>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0F0EAF28-973E-4432-92CD-FFB3A75D233F}"/>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6032A55B-8151-47F6-9AE4-10DAF48F4EC1}"/>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D8C3A2E4-E9EC-4D76-8B73-42DFFE2DA611}"/>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12" name="그림 개체 틀 2">
            <a:extLst>
              <a:ext uri="{FF2B5EF4-FFF2-40B4-BE49-F238E27FC236}">
                <a16:creationId xmlns:a16="http://schemas.microsoft.com/office/drawing/2014/main" id="{21160164-5E9C-45C5-B6B2-DBE2E7A0F80C}"/>
              </a:ext>
            </a:extLst>
          </p:cNvPr>
          <p:cNvSpPr>
            <a:spLocks noGrp="1"/>
          </p:cNvSpPr>
          <p:nvPr>
            <p:ph type="pic" sz="quarter" idx="14" hasCustomPrompt="1"/>
          </p:nvPr>
        </p:nvSpPr>
        <p:spPr>
          <a:xfrm>
            <a:off x="7200473" y="2541394"/>
            <a:ext cx="4108512" cy="2372307"/>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13" name="Text Placeholder 9">
            <a:extLst>
              <a:ext uri="{FF2B5EF4-FFF2-40B4-BE49-F238E27FC236}">
                <a16:creationId xmlns:a16="http://schemas.microsoft.com/office/drawing/2014/main" id="{5AE4AE20-5B6C-4851-940C-815EB813E2AF}"/>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7509740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8479ED53-5E72-4796-A272-5A52C5AFC127}"/>
              </a:ext>
            </a:extLst>
          </p:cNvPr>
          <p:cNvSpPr>
            <a:spLocks noGrp="1"/>
          </p:cNvSpPr>
          <p:nvPr>
            <p:ph type="pic" sz="quarter" idx="17" hasCustomPrompt="1"/>
          </p:nvPr>
        </p:nvSpPr>
        <p:spPr>
          <a:xfrm>
            <a:off x="3267390" y="2672859"/>
            <a:ext cx="8924610" cy="2924636"/>
          </a:xfrm>
          <a:prstGeom prst="rect">
            <a:avLst/>
          </a:prstGeom>
          <a:solidFill>
            <a:schemeClr val="bg1">
              <a:lumMod val="95000"/>
            </a:schemeClr>
          </a:solidFill>
        </p:spPr>
        <p:txBody>
          <a:bodyPr anchor="ctr"/>
          <a:lstStyle>
            <a:lvl1pPr marL="0" indent="0" algn="ctr">
              <a:buNone/>
              <a:defRPr sz="1600">
                <a:solidFill>
                  <a:schemeClr val="tx1">
                    <a:lumMod val="75000"/>
                    <a:lumOff val="25000"/>
                  </a:schemeClr>
                </a:solidFill>
                <a:latin typeface="+mn-lt"/>
              </a:defRPr>
            </a:lvl1pPr>
          </a:lstStyle>
          <a:p>
            <a:r>
              <a:rPr lang="en-US" altLang="ko-KR" dirty="0"/>
              <a:t>Place Your Picture Here</a:t>
            </a:r>
            <a:endParaRPr lang="ko-KR" altLang="en-US" dirty="0"/>
          </a:p>
        </p:txBody>
      </p:sp>
      <p:sp>
        <p:nvSpPr>
          <p:cNvPr id="3" name="Frame 4">
            <a:extLst>
              <a:ext uri="{FF2B5EF4-FFF2-40B4-BE49-F238E27FC236}">
                <a16:creationId xmlns:a16="http://schemas.microsoft.com/office/drawing/2014/main" id="{F664D771-7999-4907-B49D-2A7174ED181E}"/>
              </a:ext>
            </a:extLst>
          </p:cNvPr>
          <p:cNvSpPr/>
          <p:nvPr userDrawn="1"/>
        </p:nvSpPr>
        <p:spPr>
          <a:xfrm>
            <a:off x="1065125" y="615462"/>
            <a:ext cx="10061750" cy="5627077"/>
          </a:xfrm>
          <a:prstGeom prst="frame">
            <a:avLst>
              <a:gd name="adj1" fmla="val 125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ectangle 6">
            <a:extLst>
              <a:ext uri="{FF2B5EF4-FFF2-40B4-BE49-F238E27FC236}">
                <a16:creationId xmlns:a16="http://schemas.microsoft.com/office/drawing/2014/main" id="{5A3315B1-4C3C-4388-B1F0-F11B26C6E308}"/>
              </a:ext>
            </a:extLst>
          </p:cNvPr>
          <p:cNvSpPr/>
          <p:nvPr userDrawn="1"/>
        </p:nvSpPr>
        <p:spPr>
          <a:xfrm>
            <a:off x="0" y="2672858"/>
            <a:ext cx="3064747" cy="292463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49280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6040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67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00146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Our Team LAYOUT</a:t>
            </a:r>
          </a:p>
        </p:txBody>
      </p:sp>
      <p:sp>
        <p:nvSpPr>
          <p:cNvPr id="4" name="Teardrop 6">
            <a:extLst>
              <a:ext uri="{FF2B5EF4-FFF2-40B4-BE49-F238E27FC236}">
                <a16:creationId xmlns:a16="http://schemas.microsoft.com/office/drawing/2014/main" id="{599424D7-8771-4882-8231-888CC6AEC430}"/>
              </a:ext>
            </a:extLst>
          </p:cNvPr>
          <p:cNvSpPr/>
          <p:nvPr userDrawn="1"/>
        </p:nvSpPr>
        <p:spPr>
          <a:xfrm rot="5400000">
            <a:off x="4667633" y="1598517"/>
            <a:ext cx="2484306" cy="2484306"/>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ardrop 7">
            <a:extLst>
              <a:ext uri="{FF2B5EF4-FFF2-40B4-BE49-F238E27FC236}">
                <a16:creationId xmlns:a16="http://schemas.microsoft.com/office/drawing/2014/main" id="{7FBCB63D-10B1-4298-91F0-5D85FB9F2190}"/>
              </a:ext>
            </a:extLst>
          </p:cNvPr>
          <p:cNvSpPr/>
          <p:nvPr userDrawn="1"/>
        </p:nvSpPr>
        <p:spPr>
          <a:xfrm rot="5400000">
            <a:off x="8519544" y="1598517"/>
            <a:ext cx="2484306" cy="2484306"/>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ardrop 1">
            <a:extLst>
              <a:ext uri="{FF2B5EF4-FFF2-40B4-BE49-F238E27FC236}">
                <a16:creationId xmlns:a16="http://schemas.microsoft.com/office/drawing/2014/main" id="{145750A7-1A1A-42D5-9A67-FA3BA49924AF}"/>
              </a:ext>
            </a:extLst>
          </p:cNvPr>
          <p:cNvSpPr/>
          <p:nvPr userDrawn="1"/>
        </p:nvSpPr>
        <p:spPr>
          <a:xfrm rot="5400000">
            <a:off x="815722" y="1598517"/>
            <a:ext cx="2484306" cy="2484306"/>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그림 개체 틀 2">
            <a:extLst>
              <a:ext uri="{FF2B5EF4-FFF2-40B4-BE49-F238E27FC236}">
                <a16:creationId xmlns:a16="http://schemas.microsoft.com/office/drawing/2014/main" id="{55673249-3E22-43EE-86B3-99AB94FA9BCC}"/>
              </a:ext>
            </a:extLst>
          </p:cNvPr>
          <p:cNvSpPr>
            <a:spLocks noGrp="1"/>
          </p:cNvSpPr>
          <p:nvPr>
            <p:ph type="pic" sz="quarter" idx="11" hasCustomPrompt="1"/>
          </p:nvPr>
        </p:nvSpPr>
        <p:spPr>
          <a:xfrm>
            <a:off x="905875" y="1688670"/>
            <a:ext cx="2304000" cy="2304000"/>
          </a:xfrm>
          <a:prstGeom prst="ellipse">
            <a:avLst/>
          </a:prstGeom>
          <a:solidFill>
            <a:schemeClr val="bg1">
              <a:lumMod val="95000"/>
            </a:schemeClr>
          </a:solidFill>
          <a:ln w="15875">
            <a:noFill/>
          </a:ln>
          <a:effectLst>
            <a:innerShdw blurRad="114300">
              <a:schemeClr val="bg1"/>
            </a:innerShdw>
          </a:effectLst>
        </p:spPr>
        <p:txBody>
          <a:bodyPr anchor="ctr"/>
          <a:lstStyle>
            <a:lvl1pPr marL="0" indent="0" algn="ctr">
              <a:buNone/>
              <a:defRPr sz="1200"/>
            </a:lvl1pPr>
          </a:lstStyle>
          <a:p>
            <a:r>
              <a:rPr lang="en-US" altLang="ko-KR" dirty="0"/>
              <a:t>Your Picture Here</a:t>
            </a:r>
            <a:endParaRPr lang="ko-KR" altLang="en-US" dirty="0"/>
          </a:p>
        </p:txBody>
      </p:sp>
      <p:sp>
        <p:nvSpPr>
          <p:cNvPr id="8" name="그림 개체 틀 2">
            <a:extLst>
              <a:ext uri="{FF2B5EF4-FFF2-40B4-BE49-F238E27FC236}">
                <a16:creationId xmlns:a16="http://schemas.microsoft.com/office/drawing/2014/main" id="{B4D5C21F-DF50-4469-BF69-608CB2211B1B}"/>
              </a:ext>
            </a:extLst>
          </p:cNvPr>
          <p:cNvSpPr>
            <a:spLocks noGrp="1"/>
          </p:cNvSpPr>
          <p:nvPr>
            <p:ph type="pic" sz="quarter" idx="12" hasCustomPrompt="1"/>
          </p:nvPr>
        </p:nvSpPr>
        <p:spPr>
          <a:xfrm>
            <a:off x="4757786" y="1688670"/>
            <a:ext cx="2304000" cy="2304000"/>
          </a:xfrm>
          <a:prstGeom prst="ellipse">
            <a:avLst/>
          </a:prstGeom>
          <a:solidFill>
            <a:schemeClr val="bg1">
              <a:lumMod val="95000"/>
            </a:schemeClr>
          </a:solidFill>
          <a:ln w="15875">
            <a:noFill/>
          </a:ln>
          <a:effectLst>
            <a:innerShdw blurRad="114300">
              <a:schemeClr val="bg1"/>
            </a:innerShdw>
          </a:effectLst>
        </p:spPr>
        <p:txBody>
          <a:bodyPr anchor="ctr"/>
          <a:lstStyle>
            <a:lvl1pPr marL="0" indent="0" algn="ctr">
              <a:buNone/>
              <a:defRPr sz="1200"/>
            </a:lvl1pPr>
          </a:lstStyle>
          <a:p>
            <a:r>
              <a:rPr lang="en-US" altLang="ko-KR" dirty="0"/>
              <a:t>Your Picture Here</a:t>
            </a:r>
            <a:endParaRPr lang="ko-KR" altLang="en-US" dirty="0"/>
          </a:p>
        </p:txBody>
      </p:sp>
      <p:sp>
        <p:nvSpPr>
          <p:cNvPr id="9" name="그림 개체 틀 2">
            <a:extLst>
              <a:ext uri="{FF2B5EF4-FFF2-40B4-BE49-F238E27FC236}">
                <a16:creationId xmlns:a16="http://schemas.microsoft.com/office/drawing/2014/main" id="{163522E4-F046-42DD-9D9B-6EA54491E86F}"/>
              </a:ext>
            </a:extLst>
          </p:cNvPr>
          <p:cNvSpPr>
            <a:spLocks noGrp="1"/>
          </p:cNvSpPr>
          <p:nvPr>
            <p:ph type="pic" sz="quarter" idx="14" hasCustomPrompt="1"/>
          </p:nvPr>
        </p:nvSpPr>
        <p:spPr>
          <a:xfrm>
            <a:off x="8609697" y="1688670"/>
            <a:ext cx="2304000" cy="2304000"/>
          </a:xfrm>
          <a:prstGeom prst="ellipse">
            <a:avLst/>
          </a:prstGeom>
          <a:solidFill>
            <a:schemeClr val="bg1">
              <a:lumMod val="95000"/>
            </a:schemeClr>
          </a:solidFill>
          <a:ln w="15875">
            <a:noFill/>
          </a:ln>
          <a:effectLst>
            <a:innerShdw blurRad="114300">
              <a:schemeClr val="bg1"/>
            </a:innerShdw>
          </a:effectLst>
        </p:spPr>
        <p:txBody>
          <a:bodyPr anchor="ctr"/>
          <a:lstStyle>
            <a:lvl1pPr marL="0" indent="0" algn="ctr">
              <a:buFontTx/>
              <a:buNone/>
              <a:defRPr lang="ko-KR" altLang="en-US" sz="1200" dirty="0"/>
            </a:lvl1pPr>
          </a:lstStyle>
          <a:p>
            <a:r>
              <a:rPr lang="en-US" altLang="ko-KR" dirty="0"/>
              <a:t>Your Picture Here</a:t>
            </a:r>
            <a:endParaRPr lang="ko-KR" altLang="en-US" dirty="0"/>
          </a:p>
        </p:txBody>
      </p:sp>
    </p:spTree>
    <p:extLst>
      <p:ext uri="{BB962C8B-B14F-4D97-AF65-F5344CB8AC3E}">
        <p14:creationId xmlns:p14="http://schemas.microsoft.com/office/powerpoint/2010/main" val="768664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Picture Placeholder 10">
            <a:extLst>
              <a:ext uri="{FF2B5EF4-FFF2-40B4-BE49-F238E27FC236}">
                <a16:creationId xmlns:a16="http://schemas.microsoft.com/office/drawing/2014/main" id="{B00E3A9C-02B2-4D47-AF26-25E14C355A1A}"/>
              </a:ext>
            </a:extLst>
          </p:cNvPr>
          <p:cNvSpPr>
            <a:spLocks noGrp="1"/>
          </p:cNvSpPr>
          <p:nvPr>
            <p:ph type="pic" idx="11" hasCustomPrompt="1"/>
          </p:nvPr>
        </p:nvSpPr>
        <p:spPr>
          <a:xfrm>
            <a:off x="5387008" y="670891"/>
            <a:ext cx="5724941" cy="5516217"/>
          </a:xfrm>
          <a:custGeom>
            <a:avLst/>
            <a:gdLst>
              <a:gd name="connsiteX0" fmla="*/ 0 w 5724941"/>
              <a:gd name="connsiteY0" fmla="*/ 4750906 h 5516217"/>
              <a:gd name="connsiteX1" fmla="*/ 3980624 w 5724941"/>
              <a:gd name="connsiteY1" fmla="*/ 4750906 h 5516217"/>
              <a:gd name="connsiteX2" fmla="*/ 3980624 w 5724941"/>
              <a:gd name="connsiteY2" fmla="*/ 5516217 h 5516217"/>
              <a:gd name="connsiteX3" fmla="*/ 0 w 5724941"/>
              <a:gd name="connsiteY3" fmla="*/ 5516217 h 5516217"/>
              <a:gd name="connsiteX4" fmla="*/ 4123085 w 5724941"/>
              <a:gd name="connsiteY4" fmla="*/ 2822714 h 5516217"/>
              <a:gd name="connsiteX5" fmla="*/ 5724941 w 5724941"/>
              <a:gd name="connsiteY5" fmla="*/ 2822714 h 5516217"/>
              <a:gd name="connsiteX6" fmla="*/ 5724941 w 5724941"/>
              <a:gd name="connsiteY6" fmla="*/ 4949686 h 5516217"/>
              <a:gd name="connsiteX7" fmla="*/ 4123085 w 5724941"/>
              <a:gd name="connsiteY7" fmla="*/ 4949686 h 5516217"/>
              <a:gd name="connsiteX8" fmla="*/ 2796210 w 5724941"/>
              <a:gd name="connsiteY8" fmla="*/ 2822714 h 5516217"/>
              <a:gd name="connsiteX9" fmla="*/ 3980623 w 5724941"/>
              <a:gd name="connsiteY9" fmla="*/ 2822714 h 5516217"/>
              <a:gd name="connsiteX10" fmla="*/ 3980623 w 5724941"/>
              <a:gd name="connsiteY10" fmla="*/ 4611758 h 5516217"/>
              <a:gd name="connsiteX11" fmla="*/ 2796210 w 5724941"/>
              <a:gd name="connsiteY11" fmla="*/ 4611758 h 5516217"/>
              <a:gd name="connsiteX12" fmla="*/ 0 w 5724941"/>
              <a:gd name="connsiteY12" fmla="*/ 1928192 h 5516217"/>
              <a:gd name="connsiteX13" fmla="*/ 2653748 w 5724941"/>
              <a:gd name="connsiteY13" fmla="*/ 1928192 h 5516217"/>
              <a:gd name="connsiteX14" fmla="*/ 2653748 w 5724941"/>
              <a:gd name="connsiteY14" fmla="*/ 4611758 h 5516217"/>
              <a:gd name="connsiteX15" fmla="*/ 0 w 5724941"/>
              <a:gd name="connsiteY15" fmla="*/ 4611758 h 5516217"/>
              <a:gd name="connsiteX16" fmla="*/ 2796211 w 5724941"/>
              <a:gd name="connsiteY16" fmla="*/ 894522 h 5516217"/>
              <a:gd name="connsiteX17" fmla="*/ 5449959 w 5724941"/>
              <a:gd name="connsiteY17" fmla="*/ 894522 h 5516217"/>
              <a:gd name="connsiteX18" fmla="*/ 5449959 w 5724941"/>
              <a:gd name="connsiteY18" fmla="*/ 2683566 h 5516217"/>
              <a:gd name="connsiteX19" fmla="*/ 2796211 w 5724941"/>
              <a:gd name="connsiteY19" fmla="*/ 2683566 h 5516217"/>
              <a:gd name="connsiteX20" fmla="*/ 1007166 w 5724941"/>
              <a:gd name="connsiteY20" fmla="*/ 0 h 5516217"/>
              <a:gd name="connsiteX21" fmla="*/ 2653749 w 5724941"/>
              <a:gd name="connsiteY21" fmla="*/ 0 h 5516217"/>
              <a:gd name="connsiteX22" fmla="*/ 2653749 w 5724941"/>
              <a:gd name="connsiteY22" fmla="*/ 1789044 h 5516217"/>
              <a:gd name="connsiteX23" fmla="*/ 1007166 w 5724941"/>
              <a:gd name="connsiteY23" fmla="*/ 1789044 h 551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724941" h="5516217">
                <a:moveTo>
                  <a:pt x="0" y="4750906"/>
                </a:moveTo>
                <a:lnTo>
                  <a:pt x="3980624" y="4750906"/>
                </a:lnTo>
                <a:lnTo>
                  <a:pt x="3980624" y="5516217"/>
                </a:lnTo>
                <a:lnTo>
                  <a:pt x="0" y="5516217"/>
                </a:lnTo>
                <a:close/>
                <a:moveTo>
                  <a:pt x="4123085" y="2822714"/>
                </a:moveTo>
                <a:lnTo>
                  <a:pt x="5724941" y="2822714"/>
                </a:lnTo>
                <a:lnTo>
                  <a:pt x="5724941" y="4949686"/>
                </a:lnTo>
                <a:lnTo>
                  <a:pt x="4123085" y="4949686"/>
                </a:lnTo>
                <a:close/>
                <a:moveTo>
                  <a:pt x="2796210" y="2822714"/>
                </a:moveTo>
                <a:lnTo>
                  <a:pt x="3980623" y="2822714"/>
                </a:lnTo>
                <a:lnTo>
                  <a:pt x="3980623" y="4611758"/>
                </a:lnTo>
                <a:lnTo>
                  <a:pt x="2796210" y="4611758"/>
                </a:lnTo>
                <a:close/>
                <a:moveTo>
                  <a:pt x="0" y="1928192"/>
                </a:moveTo>
                <a:lnTo>
                  <a:pt x="2653748" y="1928192"/>
                </a:lnTo>
                <a:lnTo>
                  <a:pt x="2653748" y="4611758"/>
                </a:lnTo>
                <a:lnTo>
                  <a:pt x="0" y="4611758"/>
                </a:lnTo>
                <a:close/>
                <a:moveTo>
                  <a:pt x="2796211" y="894522"/>
                </a:moveTo>
                <a:lnTo>
                  <a:pt x="5449959" y="894522"/>
                </a:lnTo>
                <a:lnTo>
                  <a:pt x="5449959" y="2683566"/>
                </a:lnTo>
                <a:lnTo>
                  <a:pt x="2796211" y="2683566"/>
                </a:lnTo>
                <a:close/>
                <a:moveTo>
                  <a:pt x="1007166" y="0"/>
                </a:moveTo>
                <a:lnTo>
                  <a:pt x="2653749" y="0"/>
                </a:lnTo>
                <a:lnTo>
                  <a:pt x="2653749" y="1789044"/>
                </a:lnTo>
                <a:lnTo>
                  <a:pt x="1007166" y="1789044"/>
                </a:lnTo>
                <a:close/>
              </a:path>
            </a:pathLst>
          </a:custGeom>
          <a:solidFill>
            <a:schemeClr val="bg1">
              <a:lumMod val="95000"/>
            </a:schemeClr>
          </a:solidFill>
          <a:ln w="12700">
            <a:noFill/>
          </a:ln>
        </p:spPr>
        <p:txBody>
          <a:bodyPr wrap="square" anchor="ctr">
            <a:noAutofit/>
          </a:bodyPr>
          <a:lstStyle>
            <a:lvl1pPr marL="0" indent="0" algn="ctr">
              <a:buNone/>
              <a:defRPr sz="18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38332950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216E0E6-3CD8-4642-B8CB-3D39B25CDBC1}"/>
              </a:ext>
            </a:extLst>
          </p:cNvPr>
          <p:cNvSpPr/>
          <p:nvPr userDrawn="1"/>
        </p:nvSpPr>
        <p:spPr>
          <a:xfrm>
            <a:off x="0" y="-38100"/>
            <a:ext cx="12192000" cy="444817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14">
            <a:extLst>
              <a:ext uri="{FF2B5EF4-FFF2-40B4-BE49-F238E27FC236}">
                <a16:creationId xmlns:a16="http://schemas.microsoft.com/office/drawing/2014/main" id="{32C23BD1-BF5E-4F19-A3E6-8932E05B56D9}"/>
              </a:ext>
            </a:extLst>
          </p:cNvPr>
          <p:cNvGrpSpPr/>
          <p:nvPr userDrawn="1"/>
        </p:nvGrpSpPr>
        <p:grpSpPr>
          <a:xfrm>
            <a:off x="7168867" y="1596913"/>
            <a:ext cx="2388835" cy="4199448"/>
            <a:chOff x="445712" y="1449040"/>
            <a:chExt cx="2113018" cy="3924176"/>
          </a:xfrm>
        </p:grpSpPr>
        <p:sp>
          <p:nvSpPr>
            <p:cNvPr id="4" name="Rounded Rectangle 15">
              <a:extLst>
                <a:ext uri="{FF2B5EF4-FFF2-40B4-BE49-F238E27FC236}">
                  <a16:creationId xmlns:a16="http://schemas.microsoft.com/office/drawing/2014/main" id="{16928F1C-E233-4746-AD89-06D9E2C0D7E9}"/>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Rectangle 16">
              <a:extLst>
                <a:ext uri="{FF2B5EF4-FFF2-40B4-BE49-F238E27FC236}">
                  <a16:creationId xmlns:a16="http://schemas.microsoft.com/office/drawing/2014/main" id="{53B56079-9848-4699-A28A-8CEE9FF74A5E}"/>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6" name="Group 17">
              <a:extLst>
                <a:ext uri="{FF2B5EF4-FFF2-40B4-BE49-F238E27FC236}">
                  <a16:creationId xmlns:a16="http://schemas.microsoft.com/office/drawing/2014/main" id="{BEE2638C-70A0-4ACC-9EEE-8E5E8DF8AC60}"/>
                </a:ext>
              </a:extLst>
            </p:cNvPr>
            <p:cNvGrpSpPr/>
            <p:nvPr userDrawn="1"/>
          </p:nvGrpSpPr>
          <p:grpSpPr>
            <a:xfrm>
              <a:off x="1407705" y="5045834"/>
              <a:ext cx="211967" cy="211967"/>
              <a:chOff x="1549420" y="5712364"/>
              <a:chExt cx="312583" cy="312583"/>
            </a:xfrm>
          </p:grpSpPr>
          <p:sp>
            <p:nvSpPr>
              <p:cNvPr id="7" name="Oval 18">
                <a:extLst>
                  <a:ext uri="{FF2B5EF4-FFF2-40B4-BE49-F238E27FC236}">
                    <a16:creationId xmlns:a16="http://schemas.microsoft.com/office/drawing/2014/main" id="{E6A4EF29-17EF-4D8C-A3F4-F65CCCC07C70}"/>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8" name="Rounded Rectangle 19">
                <a:extLst>
                  <a:ext uri="{FF2B5EF4-FFF2-40B4-BE49-F238E27FC236}">
                    <a16:creationId xmlns:a16="http://schemas.microsoft.com/office/drawing/2014/main" id="{C1DF49B4-1C37-4D6D-B846-DFD2AB9DED1B}"/>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9" name="그림 개체 틀 2">
            <a:extLst>
              <a:ext uri="{FF2B5EF4-FFF2-40B4-BE49-F238E27FC236}">
                <a16:creationId xmlns:a16="http://schemas.microsoft.com/office/drawing/2014/main" id="{A4BB918E-42E3-433D-82C5-D553957DBA53}"/>
              </a:ext>
            </a:extLst>
          </p:cNvPr>
          <p:cNvSpPr>
            <a:spLocks noGrp="1"/>
          </p:cNvSpPr>
          <p:nvPr>
            <p:ph type="pic" sz="quarter" idx="42" hasCustomPrompt="1"/>
          </p:nvPr>
        </p:nvSpPr>
        <p:spPr>
          <a:xfrm>
            <a:off x="7267717" y="1973173"/>
            <a:ext cx="1400643" cy="3375239"/>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grpSp>
        <p:nvGrpSpPr>
          <p:cNvPr id="10" name="Group 14">
            <a:extLst>
              <a:ext uri="{FF2B5EF4-FFF2-40B4-BE49-F238E27FC236}">
                <a16:creationId xmlns:a16="http://schemas.microsoft.com/office/drawing/2014/main" id="{CFE1EF3E-04D4-4043-AC8F-BFE8C5CB534C}"/>
              </a:ext>
            </a:extLst>
          </p:cNvPr>
          <p:cNvGrpSpPr/>
          <p:nvPr userDrawn="1"/>
        </p:nvGrpSpPr>
        <p:grpSpPr>
          <a:xfrm>
            <a:off x="8668360" y="1409273"/>
            <a:ext cx="2565502" cy="4510019"/>
            <a:chOff x="445712" y="1449040"/>
            <a:chExt cx="2113018" cy="3924176"/>
          </a:xfrm>
        </p:grpSpPr>
        <p:sp>
          <p:nvSpPr>
            <p:cNvPr id="11" name="Rounded Rectangle 15">
              <a:extLst>
                <a:ext uri="{FF2B5EF4-FFF2-40B4-BE49-F238E27FC236}">
                  <a16:creationId xmlns:a16="http://schemas.microsoft.com/office/drawing/2014/main" id="{06658BAB-7E05-45FE-8764-692F1810E825}"/>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2" name="Rectangle 16">
              <a:extLst>
                <a:ext uri="{FF2B5EF4-FFF2-40B4-BE49-F238E27FC236}">
                  <a16:creationId xmlns:a16="http://schemas.microsoft.com/office/drawing/2014/main" id="{258E05E7-B0FA-468B-8CF5-A506DC41C367}"/>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13" name="Group 17">
              <a:extLst>
                <a:ext uri="{FF2B5EF4-FFF2-40B4-BE49-F238E27FC236}">
                  <a16:creationId xmlns:a16="http://schemas.microsoft.com/office/drawing/2014/main" id="{C2C7F807-41AA-4922-A382-7CFE7B7F542A}"/>
                </a:ext>
              </a:extLst>
            </p:cNvPr>
            <p:cNvGrpSpPr/>
            <p:nvPr userDrawn="1"/>
          </p:nvGrpSpPr>
          <p:grpSpPr>
            <a:xfrm>
              <a:off x="1407705" y="5045834"/>
              <a:ext cx="211967" cy="211967"/>
              <a:chOff x="1549420" y="5712364"/>
              <a:chExt cx="312583" cy="312583"/>
            </a:xfrm>
          </p:grpSpPr>
          <p:sp>
            <p:nvSpPr>
              <p:cNvPr id="14" name="Oval 18">
                <a:extLst>
                  <a:ext uri="{FF2B5EF4-FFF2-40B4-BE49-F238E27FC236}">
                    <a16:creationId xmlns:a16="http://schemas.microsoft.com/office/drawing/2014/main" id="{D7FA24BD-C7CC-4577-8BA3-4F3DDABE2194}"/>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5" name="Rounded Rectangle 19">
                <a:extLst>
                  <a:ext uri="{FF2B5EF4-FFF2-40B4-BE49-F238E27FC236}">
                    <a16:creationId xmlns:a16="http://schemas.microsoft.com/office/drawing/2014/main" id="{815B359B-9AE9-40C9-8117-EA8F87A49902}"/>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16" name="그림 개체 틀 2">
            <a:extLst>
              <a:ext uri="{FF2B5EF4-FFF2-40B4-BE49-F238E27FC236}">
                <a16:creationId xmlns:a16="http://schemas.microsoft.com/office/drawing/2014/main" id="{193F75AD-D1C7-48CC-B2B8-A83365574928}"/>
              </a:ext>
            </a:extLst>
          </p:cNvPr>
          <p:cNvSpPr>
            <a:spLocks noGrp="1"/>
          </p:cNvSpPr>
          <p:nvPr>
            <p:ph type="pic" sz="quarter" idx="43" hasCustomPrompt="1"/>
          </p:nvPr>
        </p:nvSpPr>
        <p:spPr>
          <a:xfrm>
            <a:off x="8782893" y="1785534"/>
            <a:ext cx="2337757" cy="3624855"/>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1199585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9" r:id="rId14"/>
    <p:sldLayoutId id="2147483688" r:id="rId15"/>
    <p:sldLayoutId id="2147483687" r:id="rId16"/>
    <p:sldLayoutId id="2147483671" r:id="rId17"/>
    <p:sldLayoutId id="2147483672" r:id="rId18"/>
    <p:sldLayoutId id="2147483690"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finance.yahoo.com/quote/WOOD/history?p=WOOD" TargetMode="External"/><Relationship Id="rId2" Type="http://schemas.openxmlformats.org/officeDocument/2006/relationships/hyperlink" Target="https://www.macrotrends.net/2637/lumber-prices-historical-chart-data"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FC3BC02C-0015-4AC2-A25D-BF4D5CAE3F32}"/>
              </a:ext>
            </a:extLst>
          </p:cNvPr>
          <p:cNvSpPr txBox="1"/>
          <p:nvPr/>
        </p:nvSpPr>
        <p:spPr>
          <a:xfrm>
            <a:off x="5782149" y="1259175"/>
            <a:ext cx="6070899" cy="2400657"/>
          </a:xfrm>
          <a:prstGeom prst="rect">
            <a:avLst/>
          </a:prstGeom>
          <a:noFill/>
        </p:spPr>
        <p:txBody>
          <a:bodyPr wrap="square" rtlCol="0" anchor="ctr">
            <a:spAutoFit/>
          </a:bodyPr>
          <a:lstStyle/>
          <a:p>
            <a:pPr algn="r"/>
            <a:r>
              <a:rPr lang="en-CA" sz="6000" b="1" i="0" u="none" strike="noStrike" dirty="0">
                <a:solidFill>
                  <a:schemeClr val="bg1"/>
                </a:solidFill>
                <a:effectLst/>
                <a:latin typeface="Imprint MT Shadow" panose="04020605060303030202" pitchFamily="82" charset="0"/>
                <a:cs typeface="Vijaya" panose="020B0502040204020203" pitchFamily="18" charset="0"/>
              </a:rPr>
              <a:t>Ontario Housing</a:t>
            </a:r>
            <a:br>
              <a:rPr lang="en-CA" sz="6000" b="1" i="0" u="none" strike="noStrike" dirty="0">
                <a:solidFill>
                  <a:schemeClr val="bg1"/>
                </a:solidFill>
                <a:effectLst/>
                <a:latin typeface="Imprint MT Shadow" panose="04020605060303030202" pitchFamily="82" charset="0"/>
                <a:cs typeface="Vijaya" panose="020B0502040204020203" pitchFamily="18" charset="0"/>
              </a:rPr>
            </a:br>
            <a:r>
              <a:rPr lang="en-CA" sz="6000" b="1" i="0" u="none" strike="noStrike" dirty="0">
                <a:solidFill>
                  <a:schemeClr val="bg1"/>
                </a:solidFill>
                <a:effectLst/>
                <a:latin typeface="Imprint MT Shadow" panose="04020605060303030202" pitchFamily="82" charset="0"/>
                <a:cs typeface="Vijaya" panose="020B0502040204020203" pitchFamily="18" charset="0"/>
              </a:rPr>
              <a:t> Market Analysis</a:t>
            </a:r>
          </a:p>
          <a:p>
            <a:pPr algn="ctr"/>
            <a:r>
              <a:rPr lang="en-CA" altLang="ko-KR" sz="3000" b="1" dirty="0">
                <a:solidFill>
                  <a:schemeClr val="bg1"/>
                </a:solidFill>
                <a:latin typeface="Imprint MT Shadow" panose="04020605060303030202" pitchFamily="82" charset="0"/>
                <a:cs typeface="Vijaya" panose="020B0502040204020203" pitchFamily="18" charset="0"/>
              </a:rPr>
              <a:t>Part 2</a:t>
            </a:r>
            <a:endParaRPr lang="ko-KR" altLang="en-US" sz="3000" dirty="0">
              <a:solidFill>
                <a:schemeClr val="bg1"/>
              </a:solidFill>
              <a:latin typeface="Imprint MT Shadow" panose="04020605060303030202" pitchFamily="82" charset="0"/>
              <a:cs typeface="Vijaya" panose="020B0502040204020203" pitchFamily="18" charset="0"/>
            </a:endParaRPr>
          </a:p>
        </p:txBody>
      </p:sp>
      <p:sp>
        <p:nvSpPr>
          <p:cNvPr id="2" name="TextBox 1">
            <a:extLst>
              <a:ext uri="{FF2B5EF4-FFF2-40B4-BE49-F238E27FC236}">
                <a16:creationId xmlns:a16="http://schemas.microsoft.com/office/drawing/2014/main" id="{B42CEAA9-FA27-DD5E-BF42-7A023FABE48C}"/>
              </a:ext>
            </a:extLst>
          </p:cNvPr>
          <p:cNvSpPr txBox="1"/>
          <p:nvPr/>
        </p:nvSpPr>
        <p:spPr>
          <a:xfrm>
            <a:off x="6258757" y="3791546"/>
            <a:ext cx="5594291" cy="707886"/>
          </a:xfrm>
          <a:prstGeom prst="rect">
            <a:avLst/>
          </a:prstGeom>
          <a:noFill/>
        </p:spPr>
        <p:txBody>
          <a:bodyPr wrap="square" rtlCol="0" anchor="ctr">
            <a:spAutoFit/>
          </a:bodyPr>
          <a:lstStyle/>
          <a:p>
            <a:pPr algn="ctr"/>
            <a:r>
              <a:rPr lang="en-CA" sz="2000" dirty="0">
                <a:solidFill>
                  <a:schemeClr val="bg1"/>
                </a:solidFill>
                <a:latin typeface="Vijaya" panose="02020604020202020204" pitchFamily="18" charset="0"/>
                <a:cs typeface="Vijaya" panose="02020604020202020204" pitchFamily="18" charset="0"/>
              </a:rPr>
              <a:t>Predicting Ontario real estate data from ETFs, </a:t>
            </a:r>
          </a:p>
          <a:p>
            <a:pPr algn="ctr"/>
            <a:r>
              <a:rPr lang="en-CA" sz="2000" dirty="0">
                <a:solidFill>
                  <a:schemeClr val="bg1"/>
                </a:solidFill>
                <a:latin typeface="Vijaya" panose="02020604020202020204" pitchFamily="18" charset="0"/>
                <a:cs typeface="Vijaya" panose="02020604020202020204" pitchFamily="18" charset="0"/>
              </a:rPr>
              <a:t>lumber prices, interest rates, and consumer price index</a:t>
            </a:r>
            <a:endParaRPr lang="ko-KR" altLang="en-US" sz="2000" dirty="0">
              <a:solidFill>
                <a:schemeClr val="bg1"/>
              </a:solidFill>
              <a:latin typeface="Vijaya" panose="02020604020202020204" pitchFamily="18" charset="0"/>
              <a:cs typeface="Vijaya" panose="02020604020202020204" pitchFamily="18" charset="0"/>
            </a:endParaRPr>
          </a:p>
        </p:txBody>
      </p:sp>
    </p:spTree>
    <p:extLst>
      <p:ext uri="{BB962C8B-B14F-4D97-AF65-F5344CB8AC3E}">
        <p14:creationId xmlns:p14="http://schemas.microsoft.com/office/powerpoint/2010/main" val="2477550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Independent Variables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 name="TextBox 4">
            <a:extLst>
              <a:ext uri="{FF2B5EF4-FFF2-40B4-BE49-F238E27FC236}">
                <a16:creationId xmlns:a16="http://schemas.microsoft.com/office/drawing/2014/main" id="{640AA9EF-FD6C-6623-0708-416F8FC159F1}"/>
              </a:ext>
            </a:extLst>
          </p:cNvPr>
          <p:cNvSpPr txBox="1"/>
          <p:nvPr/>
        </p:nvSpPr>
        <p:spPr>
          <a:xfrm>
            <a:off x="905608" y="1063756"/>
            <a:ext cx="10744200" cy="830997"/>
          </a:xfrm>
          <a:prstGeom prst="rect">
            <a:avLst/>
          </a:prstGeom>
          <a:noFill/>
        </p:spPr>
        <p:txBody>
          <a:bodyPr wrap="square">
            <a:spAutoFit/>
          </a:bodyPr>
          <a:lstStyle/>
          <a:p>
            <a:pPr marL="285750" indent="-285750">
              <a:buFont typeface="Arial" panose="020B0604020202020204" pitchFamily="34" charset="0"/>
              <a:buChar char="•"/>
            </a:pPr>
            <a:r>
              <a:rPr lang="en-CA" dirty="0"/>
              <a:t>Consumer Price Index (CPI)</a:t>
            </a:r>
          </a:p>
          <a:p>
            <a:r>
              <a:rPr lang="en-CA" sz="1500" dirty="0"/>
              <a:t>https://www150.statcan.gc.ca/t1/tbl1/en/tv.action?pid=1810000601&amp;cubeTimeFrame.startMonth=12&amp;cubeTimeFrame.startYear=2005&amp;cubeTimeFrame.endMonth=04&amp;cubeTimeFrame.endYear=2023&amp;referencePeriods=20051201%2C20230401 </a:t>
            </a:r>
          </a:p>
        </p:txBody>
      </p:sp>
      <p:pic>
        <p:nvPicPr>
          <p:cNvPr id="8" name="Picture 7" descr="A picture containing text, diagram, line, screenshot&#10;&#10;Description automatically generated">
            <a:extLst>
              <a:ext uri="{FF2B5EF4-FFF2-40B4-BE49-F238E27FC236}">
                <a16:creationId xmlns:a16="http://schemas.microsoft.com/office/drawing/2014/main" id="{D5C65FFA-2A59-38A3-F84A-C6D6141319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84614"/>
            <a:ext cx="12192000" cy="4873386"/>
          </a:xfrm>
          <a:prstGeom prst="rect">
            <a:avLst/>
          </a:prstGeom>
        </p:spPr>
      </p:pic>
    </p:spTree>
    <p:extLst>
      <p:ext uri="{BB962C8B-B14F-4D97-AF65-F5344CB8AC3E}">
        <p14:creationId xmlns:p14="http://schemas.microsoft.com/office/powerpoint/2010/main" val="35970268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Independent Variables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 name="TextBox 4">
            <a:extLst>
              <a:ext uri="{FF2B5EF4-FFF2-40B4-BE49-F238E27FC236}">
                <a16:creationId xmlns:a16="http://schemas.microsoft.com/office/drawing/2014/main" id="{412FA927-9B52-D89D-C010-9DBEF8CA3E1C}"/>
              </a:ext>
            </a:extLst>
          </p:cNvPr>
          <p:cNvSpPr txBox="1"/>
          <p:nvPr/>
        </p:nvSpPr>
        <p:spPr>
          <a:xfrm>
            <a:off x="795624" y="1063756"/>
            <a:ext cx="10279917" cy="646331"/>
          </a:xfrm>
          <a:prstGeom prst="rect">
            <a:avLst/>
          </a:prstGeom>
          <a:noFill/>
        </p:spPr>
        <p:txBody>
          <a:bodyPr wrap="square">
            <a:spAutoFit/>
          </a:bodyPr>
          <a:lstStyle/>
          <a:p>
            <a:pPr marL="285750" indent="-285750">
              <a:buFont typeface="Arial" panose="020B0604020202020204" pitchFamily="34" charset="0"/>
              <a:buChar char="•"/>
            </a:pPr>
            <a:r>
              <a:rPr lang="en-CA" dirty="0"/>
              <a:t>Interest rates (Bank Rate)</a:t>
            </a:r>
          </a:p>
          <a:p>
            <a:r>
              <a:rPr lang="en-CA" dirty="0"/>
              <a:t>https://www.bankofcanada.ca/rates/interest-rates/canadian-interest-rates/ </a:t>
            </a:r>
          </a:p>
        </p:txBody>
      </p:sp>
      <p:pic>
        <p:nvPicPr>
          <p:cNvPr id="8" name="Picture 7" descr="A picture containing text, line, screenshot, diagram&#10;&#10;Description automatically generated">
            <a:extLst>
              <a:ext uri="{FF2B5EF4-FFF2-40B4-BE49-F238E27FC236}">
                <a16:creationId xmlns:a16="http://schemas.microsoft.com/office/drawing/2014/main" id="{7ADF60C9-0F95-10C0-226D-023B1EDF33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7" y="1984614"/>
            <a:ext cx="12192000" cy="4873386"/>
          </a:xfrm>
          <a:prstGeom prst="rect">
            <a:avLst/>
          </a:prstGeom>
        </p:spPr>
      </p:pic>
    </p:spTree>
    <p:extLst>
      <p:ext uri="{BB962C8B-B14F-4D97-AF65-F5344CB8AC3E}">
        <p14:creationId xmlns:p14="http://schemas.microsoft.com/office/powerpoint/2010/main" val="21417827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Data Cleanup</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8" name="TextBox 17">
            <a:extLst>
              <a:ext uri="{FF2B5EF4-FFF2-40B4-BE49-F238E27FC236}">
                <a16:creationId xmlns:a16="http://schemas.microsoft.com/office/drawing/2014/main" id="{F4A80293-40FF-9778-A37E-C352DDB48812}"/>
              </a:ext>
            </a:extLst>
          </p:cNvPr>
          <p:cNvSpPr txBox="1"/>
          <p:nvPr/>
        </p:nvSpPr>
        <p:spPr>
          <a:xfrm>
            <a:off x="1207363" y="932155"/>
            <a:ext cx="9197266" cy="4801314"/>
          </a:xfrm>
          <a:prstGeom prst="rect">
            <a:avLst/>
          </a:prstGeom>
          <a:noFill/>
        </p:spPr>
        <p:txBody>
          <a:bodyPr wrap="square" rtlCol="0">
            <a:spAutoFit/>
          </a:bodyPr>
          <a:lstStyle/>
          <a:p>
            <a:pPr marL="285750" indent="-285750">
              <a:buFont typeface="Arial" panose="020B0604020202020204" pitchFamily="34" charset="0"/>
              <a:buChar char="•"/>
            </a:pPr>
            <a:r>
              <a:rPr lang="en-CA" dirty="0"/>
              <a:t>Macrotrends Lumber Prices - 50 Year Historical Chart</a:t>
            </a:r>
          </a:p>
          <a:p>
            <a:pPr marL="285750" indent="-285750">
              <a:buFont typeface="Arial" panose="020B0604020202020204" pitchFamily="34" charset="0"/>
              <a:buChar char="•"/>
            </a:pPr>
            <a:r>
              <a:rPr lang="en-CA" dirty="0"/>
              <a:t>iShares Global Timber &amp; Forestry ETF (WOOD-Q)</a:t>
            </a:r>
          </a:p>
          <a:p>
            <a:pPr marL="285750" indent="-285750">
              <a:buFont typeface="Arial" panose="020B0604020202020204" pitchFamily="34" charset="0"/>
              <a:buChar char="•"/>
            </a:pPr>
            <a:r>
              <a:rPr lang="en-CA" dirty="0"/>
              <a:t>SPDR S&amp;P Homebuilders ETF (XHB)</a:t>
            </a:r>
          </a:p>
          <a:p>
            <a:pPr marL="285750" indent="-285750">
              <a:buFont typeface="Arial" panose="020B0604020202020204" pitchFamily="34" charset="0"/>
              <a:buChar char="•"/>
            </a:pPr>
            <a:r>
              <a:rPr lang="en-CA" dirty="0"/>
              <a:t>iShares U.S. Home Construction ETF (IBT)</a:t>
            </a:r>
          </a:p>
          <a:p>
            <a:pPr marL="285750" indent="-285750">
              <a:buFont typeface="Arial" panose="020B0604020202020204" pitchFamily="34" charset="0"/>
              <a:buChar char="•"/>
            </a:pPr>
            <a:endParaRPr lang="en-CA" dirty="0"/>
          </a:p>
          <a:p>
            <a:pPr marL="742950" lvl="1" indent="-285750">
              <a:buFont typeface="Arial" panose="020B0604020202020204" pitchFamily="34" charset="0"/>
              <a:buChar char="•"/>
            </a:pPr>
            <a:r>
              <a:rPr lang="en-CA" dirty="0"/>
              <a:t>Data was business days, so we grouped by month using the mean value.</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Consumer Price Index (CPI)</a:t>
            </a:r>
          </a:p>
          <a:p>
            <a:pPr marL="285750" indent="-285750">
              <a:buFont typeface="Arial" panose="020B0604020202020204" pitchFamily="34" charset="0"/>
              <a:buChar char="•"/>
            </a:pPr>
            <a:endParaRPr lang="en-CA" dirty="0"/>
          </a:p>
          <a:p>
            <a:pPr marL="742950" lvl="1" indent="-285750">
              <a:buFont typeface="Arial" panose="020B0604020202020204" pitchFamily="34" charset="0"/>
              <a:buChar char="•"/>
            </a:pPr>
            <a:r>
              <a:rPr lang="en-CA" dirty="0"/>
              <a:t>Data was monthly but need to be transposed.</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Interest rates</a:t>
            </a:r>
          </a:p>
          <a:p>
            <a:pPr marL="285750" indent="-285750">
              <a:buFont typeface="Arial" panose="020B0604020202020204" pitchFamily="34" charset="0"/>
              <a:buChar char="•"/>
            </a:pPr>
            <a:endParaRPr lang="en-CA" dirty="0"/>
          </a:p>
          <a:p>
            <a:pPr marL="742950" lvl="1" indent="-285750">
              <a:buFont typeface="Arial" panose="020B0604020202020204" pitchFamily="34" charset="0"/>
              <a:buChar char="•"/>
            </a:pPr>
            <a:r>
              <a:rPr lang="en-CA" dirty="0"/>
              <a:t>Data was only when the rate changed.  There could be multiple changes per month, so we needed to group by month using the last value.  There was missing months where the rate hadn’t changed, so we needed to forward fill.</a:t>
            </a:r>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23737371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Scaled Values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pic>
        <p:nvPicPr>
          <p:cNvPr id="8" name="Picture 7" descr="A picture containing text, line, diagram, plot&#10;&#10;Description automatically generated">
            <a:extLst>
              <a:ext uri="{FF2B5EF4-FFF2-40B4-BE49-F238E27FC236}">
                <a16:creationId xmlns:a16="http://schemas.microsoft.com/office/drawing/2014/main" id="{B28C5FB2-7B44-A931-E0FB-758BF72011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75884"/>
            <a:ext cx="12192000" cy="4873386"/>
          </a:xfrm>
          <a:prstGeom prst="rect">
            <a:avLst/>
          </a:prstGeom>
        </p:spPr>
      </p:pic>
    </p:spTree>
    <p:extLst>
      <p:ext uri="{BB962C8B-B14F-4D97-AF65-F5344CB8AC3E}">
        <p14:creationId xmlns:p14="http://schemas.microsoft.com/office/powerpoint/2010/main" val="34959342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Model #1 Summary</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 name="Rectangle 1">
            <a:extLst>
              <a:ext uri="{FF2B5EF4-FFF2-40B4-BE49-F238E27FC236}">
                <a16:creationId xmlns:a16="http://schemas.microsoft.com/office/drawing/2014/main" id="{F4B16AB6-4EAA-CE03-8BA1-926432D04586}"/>
              </a:ext>
            </a:extLst>
          </p:cNvPr>
          <p:cNvSpPr>
            <a:spLocks noChangeArrowheads="1"/>
          </p:cNvSpPr>
          <p:nvPr/>
        </p:nvSpPr>
        <p:spPr bwMode="auto">
          <a:xfrm>
            <a:off x="611758" y="1063756"/>
            <a:ext cx="9001182"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Unicode MS" panose="020B0604020202020204" pitchFamily="34" charset="-128"/>
              </a:rPr>
              <a:t>Model: "sequential" </a:t>
            </a:r>
            <a:br>
              <a:rPr kumimoji="0" lang="en-US" altLang="en-US" b="0" i="0" u="none" strike="noStrike" cap="none" normalizeH="0" baseline="0" dirty="0">
                <a:ln>
                  <a:noFill/>
                </a:ln>
                <a:solidFill>
                  <a:schemeClr val="tx1"/>
                </a:solidFill>
                <a:effectLst/>
                <a:latin typeface="Arial Unicode MS" panose="020B0604020202020204" pitchFamily="34" charset="-128"/>
              </a:rPr>
            </a:br>
            <a:r>
              <a:rPr kumimoji="0" lang="en-US" altLang="en-US" b="0" i="0" u="none" strike="noStrike" cap="none" normalizeH="0" baseline="0" dirty="0">
                <a:ln>
                  <a:noFill/>
                </a:ln>
                <a:solidFill>
                  <a:schemeClr val="tx1"/>
                </a:solidFill>
                <a:effectLst/>
                <a:latin typeface="Arial Unicode MS" panose="020B0604020202020204" pitchFamily="34" charset="-128"/>
              </a:rPr>
              <a:t>_________________________________________________________________ </a:t>
            </a:r>
            <a:br>
              <a:rPr kumimoji="0" lang="en-US" altLang="en-US" b="0" i="0" u="none" strike="noStrike" cap="none" normalizeH="0" baseline="0" dirty="0">
                <a:ln>
                  <a:noFill/>
                </a:ln>
                <a:solidFill>
                  <a:schemeClr val="tx1"/>
                </a:solidFill>
                <a:effectLst/>
                <a:latin typeface="Arial Unicode MS" panose="020B0604020202020204" pitchFamily="34" charset="-128"/>
              </a:rPr>
            </a:br>
            <a:r>
              <a:rPr kumimoji="0" lang="en-US" altLang="en-US" b="0" i="0" u="none" strike="noStrike" cap="none" normalizeH="0" baseline="0" dirty="0">
                <a:ln>
                  <a:noFill/>
                </a:ln>
                <a:solidFill>
                  <a:schemeClr val="tx1"/>
                </a:solidFill>
                <a:effectLst/>
                <a:latin typeface="Arial Unicode MS" panose="020B0604020202020204" pitchFamily="34" charset="-128"/>
              </a:rPr>
              <a:t>Layer (type) Output Shape Param # </a:t>
            </a:r>
            <a:br>
              <a:rPr kumimoji="0" lang="en-US" altLang="en-US" b="0" i="0" u="none" strike="noStrike" cap="none" normalizeH="0" baseline="0" dirty="0">
                <a:ln>
                  <a:noFill/>
                </a:ln>
                <a:solidFill>
                  <a:schemeClr val="tx1"/>
                </a:solidFill>
                <a:effectLst/>
                <a:latin typeface="Arial Unicode MS" panose="020B0604020202020204" pitchFamily="34" charset="-128"/>
              </a:rPr>
            </a:br>
            <a:r>
              <a:rPr kumimoji="0" lang="en-US" altLang="en-US" b="0" i="0" u="none" strike="noStrike" cap="none" normalizeH="0" baseline="0" dirty="0">
                <a:ln>
                  <a:noFill/>
                </a:ln>
                <a:solidFill>
                  <a:schemeClr val="tx1"/>
                </a:solidFill>
                <a:effectLst/>
                <a:latin typeface="Arial Unicode MS" panose="020B0604020202020204" pitchFamily="34" charset="-128"/>
              </a:rPr>
              <a:t>================================================================= </a:t>
            </a:r>
            <a:br>
              <a:rPr kumimoji="0" lang="en-US" altLang="en-US" b="0" i="0" u="none" strike="noStrike" cap="none" normalizeH="0" baseline="0" dirty="0">
                <a:ln>
                  <a:noFill/>
                </a:ln>
                <a:solidFill>
                  <a:schemeClr val="tx1"/>
                </a:solidFill>
                <a:effectLst/>
                <a:latin typeface="Arial Unicode MS" panose="020B0604020202020204" pitchFamily="34" charset="-128"/>
              </a:rPr>
            </a:br>
            <a:r>
              <a:rPr kumimoji="0" lang="en-US" altLang="en-US" b="0" i="0" u="none" strike="noStrike" cap="none" normalizeH="0" baseline="0" dirty="0">
                <a:ln>
                  <a:noFill/>
                </a:ln>
                <a:solidFill>
                  <a:schemeClr val="tx1"/>
                </a:solidFill>
                <a:effectLst/>
                <a:latin typeface="Arial Unicode MS" panose="020B0604020202020204" pitchFamily="34" charset="-128"/>
              </a:rPr>
              <a:t>hidden1 (Dense) (None, 128) 2176 </a:t>
            </a:r>
            <a:br>
              <a:rPr kumimoji="0" lang="en-US" altLang="en-US" b="0" i="0" u="none" strike="noStrike" cap="none" normalizeH="0" baseline="0" dirty="0">
                <a:ln>
                  <a:noFill/>
                </a:ln>
                <a:solidFill>
                  <a:schemeClr val="tx1"/>
                </a:solidFill>
                <a:effectLst/>
                <a:latin typeface="Arial Unicode MS" panose="020B0604020202020204" pitchFamily="34" charset="-128"/>
              </a:rPr>
            </a:br>
            <a:r>
              <a:rPr kumimoji="0" lang="en-US" altLang="en-US" b="0" i="0" u="none" strike="noStrike" cap="none" normalizeH="0" baseline="0" dirty="0">
                <a:ln>
                  <a:noFill/>
                </a:ln>
                <a:solidFill>
                  <a:schemeClr val="tx1"/>
                </a:solidFill>
                <a:effectLst/>
                <a:latin typeface="Arial Unicode MS" panose="020B0604020202020204" pitchFamily="34" charset="-128"/>
              </a:rPr>
              <a:t>hidden2 (Dense) (None, 64) 8256 </a:t>
            </a:r>
            <a:br>
              <a:rPr kumimoji="0" lang="en-US" altLang="en-US" b="0" i="0" u="none" strike="noStrike" cap="none" normalizeH="0" baseline="0" dirty="0">
                <a:ln>
                  <a:noFill/>
                </a:ln>
                <a:solidFill>
                  <a:schemeClr val="tx1"/>
                </a:solidFill>
                <a:effectLst/>
                <a:latin typeface="Arial Unicode MS" panose="020B0604020202020204" pitchFamily="34" charset="-128"/>
              </a:rPr>
            </a:br>
            <a:r>
              <a:rPr kumimoji="0" lang="en-US" altLang="en-US" b="0" i="0" u="none" strike="noStrike" cap="none" normalizeH="0" baseline="0" dirty="0">
                <a:ln>
                  <a:noFill/>
                </a:ln>
                <a:solidFill>
                  <a:schemeClr val="tx1"/>
                </a:solidFill>
                <a:effectLst/>
                <a:latin typeface="Arial Unicode MS" panose="020B0604020202020204" pitchFamily="34" charset="-128"/>
              </a:rPr>
              <a:t>hidden3 (Dense) (None, 32) 2080 </a:t>
            </a:r>
            <a:br>
              <a:rPr kumimoji="0" lang="en-US" altLang="en-US" b="0" i="0" u="none" strike="noStrike" cap="none" normalizeH="0" baseline="0" dirty="0">
                <a:ln>
                  <a:noFill/>
                </a:ln>
                <a:solidFill>
                  <a:schemeClr val="tx1"/>
                </a:solidFill>
                <a:effectLst/>
                <a:latin typeface="Arial Unicode MS" panose="020B0604020202020204" pitchFamily="34" charset="-128"/>
              </a:rPr>
            </a:br>
            <a:r>
              <a:rPr kumimoji="0" lang="en-US" altLang="en-US" b="0" i="0" u="none" strike="noStrike" cap="none" normalizeH="0" baseline="0" dirty="0">
                <a:ln>
                  <a:noFill/>
                </a:ln>
                <a:solidFill>
                  <a:schemeClr val="tx1"/>
                </a:solidFill>
                <a:effectLst/>
                <a:latin typeface="Arial Unicode MS" panose="020B0604020202020204" pitchFamily="34" charset="-128"/>
              </a:rPr>
              <a:t>output (Dense) (None, 1) 33 </a:t>
            </a:r>
            <a:br>
              <a:rPr kumimoji="0" lang="en-US" altLang="en-US" b="0" i="0" u="none" strike="noStrike" cap="none" normalizeH="0" baseline="0" dirty="0">
                <a:ln>
                  <a:noFill/>
                </a:ln>
                <a:solidFill>
                  <a:schemeClr val="tx1"/>
                </a:solidFill>
                <a:effectLst/>
                <a:latin typeface="Arial Unicode MS" panose="020B0604020202020204" pitchFamily="34" charset="-128"/>
              </a:rPr>
            </a:br>
            <a:r>
              <a:rPr kumimoji="0" lang="en-US" altLang="en-US" b="0" i="0" u="none" strike="noStrike" cap="none" normalizeH="0" baseline="0" dirty="0">
                <a:ln>
                  <a:noFill/>
                </a:ln>
                <a:solidFill>
                  <a:schemeClr val="tx1"/>
                </a:solidFill>
                <a:effectLst/>
                <a:latin typeface="Arial Unicode MS" panose="020B0604020202020204" pitchFamily="34" charset="-128"/>
              </a:rPr>
              <a:t>================================================================= </a:t>
            </a:r>
            <a:br>
              <a:rPr kumimoji="0" lang="en-US" altLang="en-US" b="0" i="0" u="none" strike="noStrike" cap="none" normalizeH="0" baseline="0" dirty="0">
                <a:ln>
                  <a:noFill/>
                </a:ln>
                <a:solidFill>
                  <a:schemeClr val="tx1"/>
                </a:solidFill>
                <a:effectLst/>
                <a:latin typeface="Arial Unicode MS" panose="020B0604020202020204" pitchFamily="34" charset="-128"/>
              </a:rPr>
            </a:br>
            <a:r>
              <a:rPr kumimoji="0" lang="en-US" altLang="en-US" b="0" i="0" u="none" strike="noStrike" cap="none" normalizeH="0" baseline="0" dirty="0">
                <a:ln>
                  <a:noFill/>
                </a:ln>
                <a:solidFill>
                  <a:schemeClr val="tx1"/>
                </a:solidFill>
                <a:effectLst/>
                <a:latin typeface="Arial Unicode MS" panose="020B0604020202020204" pitchFamily="34" charset="-128"/>
              </a:rPr>
              <a:t>Total params: 12,545 </a:t>
            </a:r>
            <a:br>
              <a:rPr kumimoji="0" lang="en-US" altLang="en-US" b="0" i="0" u="none" strike="noStrike" cap="none" normalizeH="0" baseline="0" dirty="0">
                <a:ln>
                  <a:noFill/>
                </a:ln>
                <a:solidFill>
                  <a:schemeClr val="tx1"/>
                </a:solidFill>
                <a:effectLst/>
                <a:latin typeface="Arial Unicode MS" panose="020B0604020202020204" pitchFamily="34" charset="-128"/>
              </a:rPr>
            </a:br>
            <a:r>
              <a:rPr kumimoji="0" lang="en-US" altLang="en-US" b="0" i="0" u="none" strike="noStrike" cap="none" normalizeH="0" baseline="0" dirty="0">
                <a:ln>
                  <a:noFill/>
                </a:ln>
                <a:solidFill>
                  <a:schemeClr val="tx1"/>
                </a:solidFill>
                <a:effectLst/>
                <a:latin typeface="Arial Unicode MS" panose="020B0604020202020204" pitchFamily="34" charset="-128"/>
              </a:rPr>
              <a:t>Trainable params: 12,545 </a:t>
            </a:r>
            <a:br>
              <a:rPr kumimoji="0" lang="en-US" altLang="en-US" b="0" i="0" u="none" strike="noStrike" cap="none" normalizeH="0" baseline="0" dirty="0">
                <a:ln>
                  <a:noFill/>
                </a:ln>
                <a:solidFill>
                  <a:schemeClr val="tx1"/>
                </a:solidFill>
                <a:effectLst/>
                <a:latin typeface="Arial Unicode MS" panose="020B0604020202020204" pitchFamily="34" charset="-128"/>
              </a:rPr>
            </a:br>
            <a:r>
              <a:rPr kumimoji="0" lang="en-US" altLang="en-US" b="0" i="0" u="none" strike="noStrike" cap="none" normalizeH="0" baseline="0" dirty="0">
                <a:ln>
                  <a:noFill/>
                </a:ln>
                <a:solidFill>
                  <a:schemeClr val="tx1"/>
                </a:solidFill>
                <a:effectLst/>
                <a:latin typeface="Arial Unicode MS" panose="020B0604020202020204" pitchFamily="34" charset="-128"/>
              </a:rPr>
              <a:t>Non-trainable params: 0</a:t>
            </a:r>
            <a:r>
              <a:rPr kumimoji="0" lang="en-US" altLang="en-US" b="0" i="0" u="none" strike="noStrike" cap="none" normalizeH="0" baseline="0" dirty="0">
                <a:ln>
                  <a:noFill/>
                </a:ln>
                <a:solidFill>
                  <a:schemeClr val="tx1"/>
                </a:solidFill>
                <a:effectLst/>
              </a:rPr>
              <a:t> </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18087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Model #1 Compile, Split, and Fit</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 name="Rectangle 1">
            <a:extLst>
              <a:ext uri="{FF2B5EF4-FFF2-40B4-BE49-F238E27FC236}">
                <a16:creationId xmlns:a16="http://schemas.microsoft.com/office/drawing/2014/main" id="{F4B16AB6-4EAA-CE03-8BA1-926432D04586}"/>
              </a:ext>
            </a:extLst>
          </p:cNvPr>
          <p:cNvSpPr>
            <a:spLocks noChangeArrowheads="1"/>
          </p:cNvSpPr>
          <p:nvPr/>
        </p:nvSpPr>
        <p:spPr bwMode="auto">
          <a:xfrm>
            <a:off x="732434" y="1060502"/>
            <a:ext cx="4916667"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CA" altLang="en-US" b="0" i="0" u="none" strike="noStrike" cap="none" normalizeH="0" baseline="0" dirty="0">
                <a:ln>
                  <a:noFill/>
                </a:ln>
                <a:solidFill>
                  <a:schemeClr val="tx1"/>
                </a:solidFill>
                <a:effectLst/>
                <a:latin typeface="Arial" panose="020B0604020202020204" pitchFamily="34" charset="0"/>
              </a:rPr>
              <a:t>Loss: </a:t>
            </a:r>
            <a:r>
              <a:rPr kumimoji="0" lang="en-CA" altLang="en-US" b="0" i="0" u="none" strike="noStrike" cap="none" normalizeH="0" baseline="0" dirty="0" err="1">
                <a:ln>
                  <a:noFill/>
                </a:ln>
                <a:solidFill>
                  <a:schemeClr val="tx1"/>
                </a:solidFill>
                <a:effectLst/>
                <a:latin typeface="Arial" panose="020B0604020202020204" pitchFamily="34" charset="0"/>
              </a:rPr>
              <a:t>mean_squared_error</a:t>
            </a:r>
            <a:br>
              <a:rPr kumimoji="0" lang="en-CA" altLang="en-US" b="0" i="0" u="none" strike="noStrike" cap="none" normalizeH="0" baseline="0" dirty="0">
                <a:ln>
                  <a:noFill/>
                </a:ln>
                <a:solidFill>
                  <a:schemeClr val="tx1"/>
                </a:solidFill>
                <a:effectLst/>
                <a:latin typeface="Arial" panose="020B0604020202020204" pitchFamily="34" charset="0"/>
              </a:rPr>
            </a:br>
            <a:r>
              <a:rPr kumimoji="0" lang="en-CA" altLang="en-US" b="0" i="0" u="none" strike="noStrike" cap="none" normalizeH="0" baseline="0" dirty="0">
                <a:ln>
                  <a:noFill/>
                </a:ln>
                <a:solidFill>
                  <a:schemeClr val="tx1"/>
                </a:solidFill>
                <a:effectLst/>
                <a:latin typeface="Arial" panose="020B0604020202020204" pitchFamily="34" charset="0"/>
              </a:rPr>
              <a:t>Optimizer: </a:t>
            </a:r>
            <a:r>
              <a:rPr kumimoji="0" lang="en-CA" altLang="en-US" b="0" i="0" u="none" strike="noStrike" cap="none" normalizeH="0" baseline="0" dirty="0" err="1">
                <a:ln>
                  <a:noFill/>
                </a:ln>
                <a:solidFill>
                  <a:schemeClr val="tx1"/>
                </a:solidFill>
                <a:effectLst/>
                <a:latin typeface="Arial" panose="020B0604020202020204" pitchFamily="34" charset="0"/>
              </a:rPr>
              <a:t>adam</a:t>
            </a:r>
            <a:endParaRPr kumimoji="0" lang="en-CA" altLang="en-US"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r>
              <a:rPr lang="en-CA" altLang="en-US" dirty="0">
                <a:latin typeface="Arial" panose="020B0604020202020204" pitchFamily="34" charset="0"/>
              </a:rPr>
              <a:t>Metrics: </a:t>
            </a:r>
            <a:r>
              <a:rPr lang="en-CA" altLang="en-US" dirty="0" err="1">
                <a:latin typeface="Arial" panose="020B0604020202020204" pitchFamily="34" charset="0"/>
              </a:rPr>
              <a:t>MeanSquaredError</a:t>
            </a:r>
            <a:r>
              <a:rPr lang="en-CA" altLang="en-US" dirty="0">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tabLst/>
            </a:pPr>
            <a:endParaRPr kumimoji="0" lang="en-CA" altLang="en-US" b="0" i="0" u="none" strike="noStrike" cap="none" normalizeH="0" baseline="0" dirty="0">
              <a:ln>
                <a:noFill/>
              </a:ln>
              <a:solidFill>
                <a:schemeClr val="tx1"/>
              </a:solidFill>
              <a:effectLst/>
              <a:latin typeface="Arial" panose="020B0604020202020204" pitchFamily="34" charset="0"/>
            </a:endParaRPr>
          </a:p>
          <a:p>
            <a:pPr marR="0" lvl="0" algn="l" defTabSz="914400" rtl="0" eaLnBrk="0" fontAlgn="base" latinLnBrk="0" hangingPunct="0">
              <a:lnSpc>
                <a:spcPct val="100000"/>
              </a:lnSpc>
              <a:spcBef>
                <a:spcPct val="0"/>
              </a:spcBef>
              <a:spcAft>
                <a:spcPct val="0"/>
              </a:spcAft>
              <a:buClrTx/>
              <a:buSzTx/>
              <a:tabLst/>
            </a:pPr>
            <a:r>
              <a:rPr lang="en-CA" altLang="en-US" dirty="0">
                <a:latin typeface="Arial" panose="020B0604020202020204" pitchFamily="34" charset="0"/>
              </a:rPr>
              <a:t>T</a:t>
            </a:r>
            <a:r>
              <a:rPr kumimoji="0" lang="en-CA" altLang="en-US" i="0" u="none" strike="noStrike" cap="none" normalizeH="0" baseline="0" dirty="0">
                <a:ln>
                  <a:noFill/>
                </a:ln>
                <a:solidFill>
                  <a:schemeClr val="tx1"/>
                </a:solidFill>
                <a:effectLst/>
                <a:latin typeface="Arial" panose="020B0604020202020204" pitchFamily="34" charset="0"/>
              </a:rPr>
              <a:t>rain: 2008-06-01 to 2018-11-01 (126 months)</a:t>
            </a:r>
          </a:p>
          <a:p>
            <a:pPr marR="0" lvl="0" algn="l" defTabSz="914400" rtl="0" eaLnBrk="0" fontAlgn="base" latinLnBrk="0" hangingPunct="0">
              <a:lnSpc>
                <a:spcPct val="100000"/>
              </a:lnSpc>
              <a:spcBef>
                <a:spcPct val="0"/>
              </a:spcBef>
              <a:spcAft>
                <a:spcPct val="0"/>
              </a:spcAft>
              <a:buClrTx/>
              <a:buSzTx/>
              <a:tabLst/>
            </a:pPr>
            <a:r>
              <a:rPr lang="en-CA" altLang="en-US" dirty="0">
                <a:latin typeface="Arial" panose="020B0604020202020204" pitchFamily="34" charset="0"/>
              </a:rPr>
              <a:t>Test: 2018-12 to 2023-01 (51 months)</a:t>
            </a:r>
          </a:p>
          <a:p>
            <a:pPr marR="0" lvl="0" algn="l" defTabSz="914400" rtl="0" eaLnBrk="0" fontAlgn="base" latinLnBrk="0" hangingPunct="0">
              <a:lnSpc>
                <a:spcPct val="100000"/>
              </a:lnSpc>
              <a:spcBef>
                <a:spcPct val="0"/>
              </a:spcBef>
              <a:spcAft>
                <a:spcPct val="0"/>
              </a:spcAft>
              <a:buClrTx/>
              <a:buSzTx/>
              <a:tabLst/>
            </a:pPr>
            <a:endParaRPr kumimoji="0" lang="en-CA" altLang="en-US"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CA" altLang="en-US" dirty="0">
                <a:latin typeface="Arial" panose="020B0604020202020204" pitchFamily="34" charset="0"/>
              </a:rPr>
              <a:t>B</a:t>
            </a:r>
            <a:r>
              <a:rPr kumimoji="0" lang="en-CA" altLang="en-US" b="0" i="0" u="none" strike="noStrike" cap="none" normalizeH="0" baseline="0" dirty="0">
                <a:ln>
                  <a:noFill/>
                </a:ln>
                <a:solidFill>
                  <a:schemeClr val="tx1"/>
                </a:solidFill>
                <a:effectLst/>
                <a:latin typeface="Arial" panose="020B0604020202020204" pitchFamily="34" charset="0"/>
              </a:rPr>
              <a:t>atch Size: 10</a:t>
            </a:r>
          </a:p>
          <a:p>
            <a:pPr marL="0" marR="0" lvl="0" indent="0" algn="l" defTabSz="914400" rtl="0" eaLnBrk="0" fontAlgn="base" latinLnBrk="0" hangingPunct="0">
              <a:lnSpc>
                <a:spcPct val="100000"/>
              </a:lnSpc>
              <a:spcBef>
                <a:spcPct val="0"/>
              </a:spcBef>
              <a:spcAft>
                <a:spcPct val="0"/>
              </a:spcAft>
              <a:buClrTx/>
              <a:buSzTx/>
              <a:buFontTx/>
              <a:buNone/>
              <a:tabLst/>
            </a:pPr>
            <a:r>
              <a:rPr kumimoji="0" lang="en-CA" altLang="en-US" b="0" i="0" u="none" strike="noStrike" cap="none" normalizeH="0" baseline="0" dirty="0">
                <a:ln>
                  <a:noFill/>
                </a:ln>
                <a:solidFill>
                  <a:schemeClr val="tx1"/>
                </a:solidFill>
                <a:effectLst/>
                <a:latin typeface="Arial" panose="020B0604020202020204" pitchFamily="34" charset="0"/>
              </a:rPr>
              <a:t>Validation Split: 0.2</a:t>
            </a:r>
          </a:p>
          <a:p>
            <a:pPr marL="0" marR="0" lvl="0" indent="0" algn="l" defTabSz="914400" rtl="0" eaLnBrk="0" fontAlgn="base" latinLnBrk="0" hangingPunct="0">
              <a:lnSpc>
                <a:spcPct val="100000"/>
              </a:lnSpc>
              <a:spcBef>
                <a:spcPct val="0"/>
              </a:spcBef>
              <a:spcAft>
                <a:spcPct val="0"/>
              </a:spcAft>
              <a:buClrTx/>
              <a:buSzTx/>
              <a:buFontTx/>
              <a:buNone/>
              <a:tabLst/>
            </a:pPr>
            <a:r>
              <a:rPr kumimoji="0" lang="en-CA" altLang="en-US" b="0" i="0" u="none" strike="noStrike" cap="none" normalizeH="0" baseline="0" dirty="0">
                <a:ln>
                  <a:noFill/>
                </a:ln>
                <a:solidFill>
                  <a:schemeClr val="tx1"/>
                </a:solidFill>
                <a:effectLst/>
                <a:latin typeface="Arial" panose="020B0604020202020204" pitchFamily="34" charset="0"/>
              </a:rPr>
              <a:t>Epochs: 100</a:t>
            </a:r>
          </a:p>
        </p:txBody>
      </p:sp>
    </p:spTree>
    <p:extLst>
      <p:ext uri="{BB962C8B-B14F-4D97-AF65-F5344CB8AC3E}">
        <p14:creationId xmlns:p14="http://schemas.microsoft.com/office/powerpoint/2010/main" val="3301995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Model #1 Loss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pic>
        <p:nvPicPr>
          <p:cNvPr id="4" name="Picture 3" descr="A picture containing line, diagram, text&#10;&#10;Description automatically generated">
            <a:extLst>
              <a:ext uri="{FF2B5EF4-FFF2-40B4-BE49-F238E27FC236}">
                <a16:creationId xmlns:a16="http://schemas.microsoft.com/office/drawing/2014/main" id="{1C645515-28C3-40C4-B3EE-2428D9B18E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84614"/>
            <a:ext cx="12192000" cy="4873386"/>
          </a:xfrm>
          <a:prstGeom prst="rect">
            <a:avLst/>
          </a:prstGeom>
        </p:spPr>
      </p:pic>
    </p:spTree>
    <p:extLst>
      <p:ext uri="{BB962C8B-B14F-4D97-AF65-F5344CB8AC3E}">
        <p14:creationId xmlns:p14="http://schemas.microsoft.com/office/powerpoint/2010/main" val="3163014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Model #1 Evaluation Metrics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 name="Rectangle 1">
            <a:extLst>
              <a:ext uri="{FF2B5EF4-FFF2-40B4-BE49-F238E27FC236}">
                <a16:creationId xmlns:a16="http://schemas.microsoft.com/office/drawing/2014/main" id="{32DD0BCB-CA5F-F1AC-B499-D39478BFD845}"/>
              </a:ext>
            </a:extLst>
          </p:cNvPr>
          <p:cNvSpPr>
            <a:spLocks noChangeArrowheads="1"/>
          </p:cNvSpPr>
          <p:nvPr/>
        </p:nvSpPr>
        <p:spPr bwMode="auto">
          <a:xfrm>
            <a:off x="765751" y="1063756"/>
            <a:ext cx="6171498" cy="2544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5392" rIns="0" bIns="2539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1D1C1D"/>
                </a:solidFill>
                <a:latin typeface="Monaco"/>
              </a:rPr>
              <a:t>R-Squared (train): 0.9810348099168302</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1D1C1D"/>
                </a:solidFill>
                <a:latin typeface="Monaco"/>
              </a:rPr>
              <a:t>R-Squared (test): 0.7932797852562208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1D1C1D"/>
                </a:solidFill>
                <a:effectLst/>
                <a:latin typeface="Monaco"/>
              </a:rPr>
              <a:t>Mean Absolute Error: 0.2948221013030288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1D1C1D"/>
                </a:solidFill>
                <a:effectLst/>
                <a:latin typeface="Monaco"/>
              </a:rPr>
              <a:t>Mean Absolute Percentage Error: 104.1188465552453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1D1C1D"/>
                </a:solidFill>
                <a:effectLst/>
                <a:latin typeface="Monaco"/>
              </a:rPr>
              <a:t>Mean Squared Error: 0.12061060454605094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1D1C1D"/>
                </a:solidFill>
                <a:effectLst/>
                <a:latin typeface="Monaco"/>
              </a:rPr>
              <a:t>Root Mean Squared Error: 0.34729037496891696</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1D1C1D"/>
                </a:solidFill>
                <a:effectLst/>
                <a:latin typeface="Monaco"/>
              </a:rPr>
              <a:t>Normalized Root Mean Squared Error: 0.14536707357190323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1D1C1D"/>
                </a:solidFill>
                <a:effectLst/>
                <a:latin typeface="Monaco"/>
              </a:rPr>
              <a:t>Weighted Absolute Percentage Error: 39.489782829815134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1D1C1D"/>
                </a:solidFill>
                <a:effectLst/>
                <a:latin typeface="Monaco"/>
              </a:rPr>
              <a:t>Weighted Mean Absolute Percentage Error: 23.778567482963275</a:t>
            </a:r>
          </a:p>
        </p:txBody>
      </p:sp>
    </p:spTree>
    <p:extLst>
      <p:ext uri="{BB962C8B-B14F-4D97-AF65-F5344CB8AC3E}">
        <p14:creationId xmlns:p14="http://schemas.microsoft.com/office/powerpoint/2010/main" val="2645768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diagram, line, plot, text&#10;&#10;Description automatically generated">
            <a:extLst>
              <a:ext uri="{FF2B5EF4-FFF2-40B4-BE49-F238E27FC236}">
                <a16:creationId xmlns:a16="http://schemas.microsoft.com/office/drawing/2014/main" id="{88D86130-C8AE-360A-5B04-3FE61BA2B4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80856"/>
            <a:ext cx="12192000" cy="4873386"/>
          </a:xfrm>
          <a:prstGeom prst="rect">
            <a:avLst/>
          </a:prstGeom>
        </p:spPr>
      </p:pic>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Model #1 Actual and Predicted Values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 name="TextBox 2">
            <a:extLst>
              <a:ext uri="{FF2B5EF4-FFF2-40B4-BE49-F238E27FC236}">
                <a16:creationId xmlns:a16="http://schemas.microsoft.com/office/drawing/2014/main" id="{2DCD0B66-C525-A08A-7A0E-F7770F009DC2}"/>
              </a:ext>
            </a:extLst>
          </p:cNvPr>
          <p:cNvSpPr txBox="1"/>
          <p:nvPr/>
        </p:nvSpPr>
        <p:spPr>
          <a:xfrm>
            <a:off x="5983549" y="4048217"/>
            <a:ext cx="1813317" cy="369332"/>
          </a:xfrm>
          <a:prstGeom prst="rect">
            <a:avLst/>
          </a:prstGeom>
          <a:noFill/>
        </p:spPr>
        <p:txBody>
          <a:bodyPr wrap="none" rtlCol="0">
            <a:spAutoFit/>
          </a:bodyPr>
          <a:lstStyle/>
          <a:p>
            <a:r>
              <a:rPr lang="en-US" dirty="0"/>
              <a:t>Housing Bubble</a:t>
            </a:r>
            <a:endParaRPr lang="en-CA" dirty="0"/>
          </a:p>
        </p:txBody>
      </p:sp>
      <p:sp>
        <p:nvSpPr>
          <p:cNvPr id="5" name="TextBox 4">
            <a:extLst>
              <a:ext uri="{FF2B5EF4-FFF2-40B4-BE49-F238E27FC236}">
                <a16:creationId xmlns:a16="http://schemas.microsoft.com/office/drawing/2014/main" id="{DE406580-CF8B-0950-EC05-36CE7D3277C2}"/>
              </a:ext>
            </a:extLst>
          </p:cNvPr>
          <p:cNvSpPr txBox="1"/>
          <p:nvPr/>
        </p:nvSpPr>
        <p:spPr>
          <a:xfrm>
            <a:off x="8717871" y="4607511"/>
            <a:ext cx="774571" cy="369332"/>
          </a:xfrm>
          <a:prstGeom prst="rect">
            <a:avLst/>
          </a:prstGeom>
          <a:noFill/>
        </p:spPr>
        <p:txBody>
          <a:bodyPr wrap="none" rtlCol="0">
            <a:spAutoFit/>
          </a:bodyPr>
          <a:lstStyle/>
          <a:p>
            <a:r>
              <a:rPr lang="en-US" dirty="0"/>
              <a:t>Covid</a:t>
            </a:r>
            <a:endParaRPr lang="en-CA" dirty="0"/>
          </a:p>
        </p:txBody>
      </p:sp>
    </p:spTree>
    <p:extLst>
      <p:ext uri="{BB962C8B-B14F-4D97-AF65-F5344CB8AC3E}">
        <p14:creationId xmlns:p14="http://schemas.microsoft.com/office/powerpoint/2010/main" val="5030019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F29DAF-D327-11CD-70E4-7AFCDC071B38}"/>
              </a:ext>
            </a:extLst>
          </p:cNvPr>
          <p:cNvSpPr txBox="1"/>
          <p:nvPr/>
        </p:nvSpPr>
        <p:spPr>
          <a:xfrm>
            <a:off x="0" y="2413337"/>
            <a:ext cx="12192000" cy="1015663"/>
          </a:xfrm>
          <a:prstGeom prst="rect">
            <a:avLst/>
          </a:prstGeom>
          <a:noFill/>
        </p:spPr>
        <p:txBody>
          <a:bodyPr wrap="square" rtlCol="0">
            <a:spAutoFit/>
          </a:bodyPr>
          <a:lstStyle/>
          <a:p>
            <a:pPr algn="ctr"/>
            <a:r>
              <a:rPr lang="en-US" sz="6000" dirty="0"/>
              <a:t>Model #2</a:t>
            </a:r>
            <a:endParaRPr lang="en-CA" sz="6000" dirty="0"/>
          </a:p>
        </p:txBody>
      </p:sp>
    </p:spTree>
    <p:extLst>
      <p:ext uri="{BB962C8B-B14F-4D97-AF65-F5344CB8AC3E}">
        <p14:creationId xmlns:p14="http://schemas.microsoft.com/office/powerpoint/2010/main" val="23072381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A8F6D65C-9B94-4547-BE03-7DC8EA9D4DD8}"/>
              </a:ext>
            </a:extLst>
          </p:cNvPr>
          <p:cNvSpPr txBox="1"/>
          <p:nvPr/>
        </p:nvSpPr>
        <p:spPr>
          <a:xfrm>
            <a:off x="3460259" y="767128"/>
            <a:ext cx="5271482" cy="923330"/>
          </a:xfrm>
          <a:prstGeom prst="rect">
            <a:avLst/>
          </a:prstGeom>
          <a:solidFill>
            <a:schemeClr val="bg1"/>
          </a:solidFill>
        </p:spPr>
        <p:txBody>
          <a:bodyPr wrap="square" rtlCol="0" anchor="ctr">
            <a:spAutoFit/>
          </a:bodyPr>
          <a:lstStyle/>
          <a:p>
            <a:pPr algn="ctr"/>
            <a:r>
              <a:rPr lang="en-US" altLang="ko-KR" sz="5400" b="1" dirty="0">
                <a:solidFill>
                  <a:schemeClr val="tx2">
                    <a:lumMod val="75000"/>
                  </a:schemeClr>
                </a:solidFill>
                <a:latin typeface="Vijaya" panose="02020604020202020204" pitchFamily="18" charset="0"/>
                <a:cs typeface="Vijaya" panose="02020604020202020204" pitchFamily="18" charset="0"/>
              </a:rPr>
              <a:t>Meet The Team</a:t>
            </a:r>
            <a:endParaRPr lang="ko-KR" altLang="en-US" sz="5400" b="1" dirty="0">
              <a:solidFill>
                <a:schemeClr val="tx2">
                  <a:lumMod val="75000"/>
                </a:schemeClr>
              </a:solidFill>
              <a:latin typeface="Vijaya" panose="02020604020202020204" pitchFamily="18" charset="0"/>
              <a:cs typeface="Vijaya" panose="02020604020202020204" pitchFamily="18" charset="0"/>
            </a:endParaRPr>
          </a:p>
        </p:txBody>
      </p:sp>
      <p:pic>
        <p:nvPicPr>
          <p:cNvPr id="4" name="Picture 3" descr="Shape, circle&#10;&#10;Description automatically generated">
            <a:extLst>
              <a:ext uri="{FF2B5EF4-FFF2-40B4-BE49-F238E27FC236}">
                <a16:creationId xmlns:a16="http://schemas.microsoft.com/office/drawing/2014/main" id="{2BFCB466-29EC-7487-327F-CC7F014332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8260" y="3628960"/>
            <a:ext cx="809105" cy="613434"/>
          </a:xfrm>
          <a:prstGeom prst="rect">
            <a:avLst/>
          </a:prstGeom>
        </p:spPr>
      </p:pic>
      <p:sp>
        <p:nvSpPr>
          <p:cNvPr id="5" name="TextBox 4">
            <a:extLst>
              <a:ext uri="{FF2B5EF4-FFF2-40B4-BE49-F238E27FC236}">
                <a16:creationId xmlns:a16="http://schemas.microsoft.com/office/drawing/2014/main" id="{24AC1517-2171-47F6-BEFD-6A3AFCA2CF91}"/>
              </a:ext>
            </a:extLst>
          </p:cNvPr>
          <p:cNvSpPr txBox="1"/>
          <p:nvPr/>
        </p:nvSpPr>
        <p:spPr>
          <a:xfrm>
            <a:off x="3550023" y="2140772"/>
            <a:ext cx="6400800" cy="3416320"/>
          </a:xfrm>
          <a:prstGeom prst="rect">
            <a:avLst/>
          </a:prstGeom>
          <a:noFill/>
        </p:spPr>
        <p:txBody>
          <a:bodyPr wrap="square" rtlCol="0">
            <a:spAutoFit/>
          </a:bodyPr>
          <a:lstStyle/>
          <a:p>
            <a:r>
              <a:rPr lang="en-US" sz="2400" dirty="0">
                <a:latin typeface="Bahnschrift SemiBold SemiConden" panose="020B0502040204020203" pitchFamily="34" charset="0"/>
              </a:rPr>
              <a:t>Jamie Mellway</a:t>
            </a:r>
          </a:p>
          <a:p>
            <a:endParaRPr lang="en-US" sz="2400" dirty="0">
              <a:latin typeface="Bahnschrift SemiBold SemiConden" panose="020B0502040204020203" pitchFamily="34" charset="0"/>
            </a:endParaRPr>
          </a:p>
          <a:p>
            <a:r>
              <a:rPr lang="en-US" sz="2400" dirty="0">
                <a:latin typeface="Bahnschrift SemiBold SemiConden" panose="020B0502040204020203" pitchFamily="34" charset="0"/>
              </a:rPr>
              <a:t>Josh Esteban</a:t>
            </a:r>
          </a:p>
          <a:p>
            <a:endParaRPr lang="en-US" sz="2400" dirty="0">
              <a:latin typeface="Bahnschrift SemiBold SemiConden" panose="020B0502040204020203" pitchFamily="34" charset="0"/>
            </a:endParaRPr>
          </a:p>
          <a:p>
            <a:r>
              <a:rPr lang="en-US" sz="2400" dirty="0">
                <a:latin typeface="Bahnschrift SemiBold SemiConden" panose="020B0502040204020203" pitchFamily="34" charset="0"/>
              </a:rPr>
              <a:t>Majeed Raheem</a:t>
            </a:r>
          </a:p>
          <a:p>
            <a:endParaRPr lang="en-US" sz="2400" dirty="0">
              <a:latin typeface="Bahnschrift SemiBold SemiConden" panose="020B0502040204020203" pitchFamily="34" charset="0"/>
            </a:endParaRPr>
          </a:p>
          <a:p>
            <a:r>
              <a:rPr lang="en-US" sz="2400" dirty="0">
                <a:latin typeface="Bahnschrift SemiBold SemiConden" panose="020B0502040204020203" pitchFamily="34" charset="0"/>
              </a:rPr>
              <a:t>Joey </a:t>
            </a:r>
            <a:r>
              <a:rPr lang="en-US" sz="2400" dirty="0" err="1">
                <a:latin typeface="Bahnschrift SemiBold SemiConden" panose="020B0502040204020203" pitchFamily="34" charset="0"/>
              </a:rPr>
              <a:t>Falvo</a:t>
            </a:r>
            <a:endParaRPr lang="en-US" sz="2400" dirty="0">
              <a:latin typeface="Bahnschrift SemiBold SemiConden" panose="020B0502040204020203" pitchFamily="34" charset="0"/>
            </a:endParaRPr>
          </a:p>
          <a:p>
            <a:endParaRPr lang="en-US" sz="2400" dirty="0">
              <a:latin typeface="Bahnschrift SemiBold SemiConden" panose="020B0502040204020203" pitchFamily="34" charset="0"/>
            </a:endParaRPr>
          </a:p>
          <a:p>
            <a:r>
              <a:rPr lang="en-US" sz="2400" dirty="0">
                <a:latin typeface="Bahnschrift SemiBold SemiConden" panose="020B0502040204020203" pitchFamily="34" charset="0"/>
              </a:rPr>
              <a:t>Rafi </a:t>
            </a:r>
            <a:r>
              <a:rPr lang="en-US" sz="2400" dirty="0" err="1">
                <a:latin typeface="Bahnschrift SemiBold SemiConden" panose="020B0502040204020203" pitchFamily="34" charset="0"/>
              </a:rPr>
              <a:t>Nazamodeen</a:t>
            </a:r>
            <a:endParaRPr lang="en-US" sz="2400" dirty="0">
              <a:latin typeface="Bahnschrift SemiBold SemiConden" panose="020B0502040204020203" pitchFamily="34" charset="0"/>
            </a:endParaRPr>
          </a:p>
        </p:txBody>
      </p:sp>
      <p:pic>
        <p:nvPicPr>
          <p:cNvPr id="7" name="Picture 6" descr="A group of people sitting at a table">
            <a:extLst>
              <a:ext uri="{FF2B5EF4-FFF2-40B4-BE49-F238E27FC236}">
                <a16:creationId xmlns:a16="http://schemas.microsoft.com/office/drawing/2014/main" id="{DC3A4F6B-29DD-C341-AE3C-4030CC4124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051125"/>
            <a:ext cx="4279925" cy="3184264"/>
          </a:xfrm>
          <a:prstGeom prst="rect">
            <a:avLst/>
          </a:prstGeom>
        </p:spPr>
      </p:pic>
      <p:sp>
        <p:nvSpPr>
          <p:cNvPr id="2" name="Rectangle 1">
            <a:extLst>
              <a:ext uri="{FF2B5EF4-FFF2-40B4-BE49-F238E27FC236}">
                <a16:creationId xmlns:a16="http://schemas.microsoft.com/office/drawing/2014/main" id="{4C00E251-1C1D-CE09-B836-E684CB8C7CCE}"/>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530581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Model Split</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 name="Rectangle 1">
            <a:extLst>
              <a:ext uri="{FF2B5EF4-FFF2-40B4-BE49-F238E27FC236}">
                <a16:creationId xmlns:a16="http://schemas.microsoft.com/office/drawing/2014/main" id="{F4B16AB6-4EAA-CE03-8BA1-926432D04586}"/>
              </a:ext>
            </a:extLst>
          </p:cNvPr>
          <p:cNvSpPr>
            <a:spLocks noChangeArrowheads="1"/>
          </p:cNvSpPr>
          <p:nvPr/>
        </p:nvSpPr>
        <p:spPr bwMode="auto">
          <a:xfrm>
            <a:off x="929902" y="1063756"/>
            <a:ext cx="2345514"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CA" altLang="en-US" b="0" i="0" u="none" strike="noStrike" cap="none" normalizeH="0" baseline="0" dirty="0" err="1">
                <a:ln>
                  <a:noFill/>
                </a:ln>
                <a:solidFill>
                  <a:schemeClr val="tx1"/>
                </a:solidFill>
                <a:effectLst/>
                <a:latin typeface="Arial" panose="020B0604020202020204" pitchFamily="34" charset="0"/>
              </a:rPr>
              <a:t>train_test_split</a:t>
            </a:r>
            <a:r>
              <a:rPr kumimoji="0" lang="en-CA" altLang="en-US" b="0" i="0" u="none" strike="noStrike" cap="none" normalizeH="0" baseline="0" dirty="0">
                <a:ln>
                  <a:noFill/>
                </a:ln>
                <a:solidFill>
                  <a:schemeClr val="tx1"/>
                </a:solidFill>
                <a:effectLst/>
                <a:latin typeface="Arial" panose="020B0604020202020204" pitchFamily="34" charset="0"/>
              </a:rPr>
              <a:t> </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CA" altLang="en-US" b="0" i="0" u="none" strike="noStrike" cap="none" normalizeH="0" baseline="0" dirty="0" err="1">
                <a:ln>
                  <a:noFill/>
                </a:ln>
                <a:solidFill>
                  <a:schemeClr val="tx1"/>
                </a:solidFill>
                <a:effectLst/>
                <a:latin typeface="Arial" panose="020B0604020202020204" pitchFamily="34" charset="0"/>
              </a:rPr>
              <a:t>random_state</a:t>
            </a:r>
            <a:r>
              <a:rPr kumimoji="0" lang="en-CA" altLang="en-US" b="0" i="0" u="none" strike="noStrike" cap="none" normalizeH="0" baseline="0" dirty="0">
                <a:ln>
                  <a:noFill/>
                </a:ln>
                <a:solidFill>
                  <a:schemeClr val="tx1"/>
                </a:solidFill>
                <a:effectLst/>
                <a:latin typeface="Arial" panose="020B0604020202020204" pitchFamily="34" charset="0"/>
              </a:rPr>
              <a:t>=1</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CA" altLang="en-US" b="0" i="0" u="none" strike="noStrike" cap="none" normalizeH="0" baseline="0" dirty="0" err="1">
                <a:ln>
                  <a:noFill/>
                </a:ln>
                <a:solidFill>
                  <a:schemeClr val="tx1"/>
                </a:solidFill>
                <a:effectLst/>
                <a:latin typeface="Arial" panose="020B0604020202020204" pitchFamily="34" charset="0"/>
              </a:rPr>
              <a:t>test_size</a:t>
            </a:r>
            <a:r>
              <a:rPr kumimoji="0" lang="en-CA" altLang="en-US" b="0" i="0" u="none" strike="noStrike" cap="none" normalizeH="0" baseline="0" dirty="0">
                <a:ln>
                  <a:noFill/>
                </a:ln>
                <a:solidFill>
                  <a:schemeClr val="tx1"/>
                </a:solidFill>
                <a:effectLst/>
                <a:latin typeface="Arial" panose="020B0604020202020204" pitchFamily="34" charset="0"/>
              </a:rPr>
              <a:t> = 0.25</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CA" altLang="en-US" b="0" i="0" u="none" strike="noStrike" cap="none" normalizeH="0" baseline="0" dirty="0" err="1">
                <a:ln>
                  <a:noFill/>
                </a:ln>
                <a:solidFill>
                  <a:schemeClr val="tx1"/>
                </a:solidFill>
                <a:effectLst/>
                <a:latin typeface="Arial" panose="020B0604020202020204" pitchFamily="34" charset="0"/>
              </a:rPr>
              <a:t>train_size</a:t>
            </a:r>
            <a:r>
              <a:rPr kumimoji="0" lang="en-CA" altLang="en-US" b="0" i="0" u="none" strike="noStrike" cap="none" normalizeH="0" baseline="0" dirty="0">
                <a:ln>
                  <a:noFill/>
                </a:ln>
                <a:solidFill>
                  <a:schemeClr val="tx1"/>
                </a:solidFill>
                <a:effectLst/>
                <a:latin typeface="Arial" panose="020B0604020202020204" pitchFamily="34" charset="0"/>
              </a:rPr>
              <a:t> </a:t>
            </a:r>
            <a:r>
              <a:rPr lang="en-CA" altLang="en-US" dirty="0">
                <a:latin typeface="Arial" panose="020B0604020202020204" pitchFamily="34" charset="0"/>
              </a:rPr>
              <a:t>= 0.75</a:t>
            </a:r>
            <a:endParaRPr kumimoji="0" lang="en-CA"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119597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Model #2 Loss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pic>
        <p:nvPicPr>
          <p:cNvPr id="5" name="Picture 4" descr="A white background with red and blue lines&#10;&#10;Description automatically generated with low confidence">
            <a:extLst>
              <a:ext uri="{FF2B5EF4-FFF2-40B4-BE49-F238E27FC236}">
                <a16:creationId xmlns:a16="http://schemas.microsoft.com/office/drawing/2014/main" id="{1CE7FD01-85F9-7B3B-E5EC-FC23E01D27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7" y="1984614"/>
            <a:ext cx="12192000" cy="4873386"/>
          </a:xfrm>
          <a:prstGeom prst="rect">
            <a:avLst/>
          </a:prstGeom>
        </p:spPr>
      </p:pic>
    </p:spTree>
    <p:extLst>
      <p:ext uri="{BB962C8B-B14F-4D97-AF65-F5344CB8AC3E}">
        <p14:creationId xmlns:p14="http://schemas.microsoft.com/office/powerpoint/2010/main" val="18819169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5548544" y="339509"/>
            <a:ext cx="6348182" cy="724247"/>
          </a:xfrm>
        </p:spPr>
        <p:txBody>
          <a:bodyPr/>
          <a:lstStyle/>
          <a:p>
            <a:r>
              <a:rPr lang="en-US" dirty="0">
                <a:latin typeface="Vijaya" panose="02020604020202020204" pitchFamily="18" charset="0"/>
                <a:cs typeface="Vijaya" panose="02020604020202020204" pitchFamily="18" charset="0"/>
              </a:rPr>
              <a:t>Model #2 Metrics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 name="Rectangle 1">
            <a:extLst>
              <a:ext uri="{FF2B5EF4-FFF2-40B4-BE49-F238E27FC236}">
                <a16:creationId xmlns:a16="http://schemas.microsoft.com/office/drawing/2014/main" id="{32DD0BCB-CA5F-F1AC-B499-D39478BFD845}"/>
              </a:ext>
            </a:extLst>
          </p:cNvPr>
          <p:cNvSpPr>
            <a:spLocks noChangeArrowheads="1"/>
          </p:cNvSpPr>
          <p:nvPr/>
        </p:nvSpPr>
        <p:spPr bwMode="auto">
          <a:xfrm>
            <a:off x="6337077" y="1161729"/>
            <a:ext cx="5442837" cy="2513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5392" rIns="0" bIns="2539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R-Squared (train): 0.9990344893913224</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R-Squared (test): 0.9933129019432224</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Mean Absolute Error: 0.04145187547962281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Mean Absolute Percentage Error: 172.07812243762567</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Mean Squared Error: 0.0060022770830948065</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Root Mean Squared Error: 0.07747436403801458</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Normalized Root Mean Squared Error: 0.020876970132266803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Weighted Absolute Percentage Error: 5.91062216251355</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Weighted Mean Absolute Percentage Error: -70.75257229306862</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dirty="0">
              <a:solidFill>
                <a:srgbClr val="1D1C1D"/>
              </a:solidFill>
              <a:latin typeface="Monaco"/>
            </a:endParaRPr>
          </a:p>
        </p:txBody>
      </p:sp>
      <p:sp>
        <p:nvSpPr>
          <p:cNvPr id="5" name="Rectangle 1">
            <a:extLst>
              <a:ext uri="{FF2B5EF4-FFF2-40B4-BE49-F238E27FC236}">
                <a16:creationId xmlns:a16="http://schemas.microsoft.com/office/drawing/2014/main" id="{A5ED90CB-55B1-F8C8-6BF5-BDBE640FE8BF}"/>
              </a:ext>
            </a:extLst>
          </p:cNvPr>
          <p:cNvSpPr>
            <a:spLocks noChangeArrowheads="1"/>
          </p:cNvSpPr>
          <p:nvPr/>
        </p:nvSpPr>
        <p:spPr bwMode="auto">
          <a:xfrm>
            <a:off x="412086" y="1161729"/>
            <a:ext cx="5484515" cy="2267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5392" rIns="0" bIns="2539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R-Squared (train): 0.9810348099168302</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R-Squared (test): 0.7932797852562208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Mean Absolute Error: 0.2948221013030288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Mean Absolute Percentage Error: 104.1188465552453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Mean Squared Error: 0.12061060454605094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Root Mean Squared Error: 0.34729037496891696</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Normalized Root Mean Squared Error: 0.14536707357190323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Weighted Absolute Percentage Error: 39.489782829815134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Weighted Mean Absolute Percentage Error: 23.778567482963275</a:t>
            </a:r>
          </a:p>
        </p:txBody>
      </p:sp>
      <p:sp>
        <p:nvSpPr>
          <p:cNvPr id="6" name="Text Placeholder 1">
            <a:extLst>
              <a:ext uri="{FF2B5EF4-FFF2-40B4-BE49-F238E27FC236}">
                <a16:creationId xmlns:a16="http://schemas.microsoft.com/office/drawing/2014/main" id="{D07A08E1-8BB0-7D7E-F024-660B39607BC7}"/>
              </a:ext>
            </a:extLst>
          </p:cNvPr>
          <p:cNvSpPr txBox="1">
            <a:spLocks/>
          </p:cNvSpPr>
          <p:nvPr/>
        </p:nvSpPr>
        <p:spPr>
          <a:xfrm>
            <a:off x="0" y="330173"/>
            <a:ext cx="5828255"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Vijaya" panose="02020604020202020204" pitchFamily="18" charset="0"/>
                <a:cs typeface="Vijaya" panose="02020604020202020204" pitchFamily="18" charset="0"/>
              </a:rPr>
              <a:t>Model #1 Metrics</a:t>
            </a:r>
          </a:p>
        </p:txBody>
      </p:sp>
    </p:spTree>
    <p:extLst>
      <p:ext uri="{BB962C8B-B14F-4D97-AF65-F5344CB8AC3E}">
        <p14:creationId xmlns:p14="http://schemas.microsoft.com/office/powerpoint/2010/main" val="16600327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diagram, line, plot, text&#10;&#10;Description automatically generated">
            <a:extLst>
              <a:ext uri="{FF2B5EF4-FFF2-40B4-BE49-F238E27FC236}">
                <a16:creationId xmlns:a16="http://schemas.microsoft.com/office/drawing/2014/main" id="{DAA5F375-BFF1-346E-E058-DBF6244383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80856"/>
            <a:ext cx="12192000" cy="4873386"/>
          </a:xfrm>
          <a:prstGeom prst="rect">
            <a:avLst/>
          </a:prstGeom>
        </p:spPr>
      </p:pic>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Model #2 Actual and Predicted Values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 name="TextBox 2">
            <a:extLst>
              <a:ext uri="{FF2B5EF4-FFF2-40B4-BE49-F238E27FC236}">
                <a16:creationId xmlns:a16="http://schemas.microsoft.com/office/drawing/2014/main" id="{2DCD0B66-C525-A08A-7A0E-F7770F009DC2}"/>
              </a:ext>
            </a:extLst>
          </p:cNvPr>
          <p:cNvSpPr txBox="1"/>
          <p:nvPr/>
        </p:nvSpPr>
        <p:spPr>
          <a:xfrm>
            <a:off x="5983549" y="4048217"/>
            <a:ext cx="1813317" cy="369332"/>
          </a:xfrm>
          <a:prstGeom prst="rect">
            <a:avLst/>
          </a:prstGeom>
          <a:noFill/>
        </p:spPr>
        <p:txBody>
          <a:bodyPr wrap="none" rtlCol="0">
            <a:spAutoFit/>
          </a:bodyPr>
          <a:lstStyle/>
          <a:p>
            <a:r>
              <a:rPr lang="en-US" dirty="0"/>
              <a:t>Housing Bubble</a:t>
            </a:r>
            <a:endParaRPr lang="en-CA" dirty="0"/>
          </a:p>
        </p:txBody>
      </p:sp>
      <p:sp>
        <p:nvSpPr>
          <p:cNvPr id="5" name="TextBox 4">
            <a:extLst>
              <a:ext uri="{FF2B5EF4-FFF2-40B4-BE49-F238E27FC236}">
                <a16:creationId xmlns:a16="http://schemas.microsoft.com/office/drawing/2014/main" id="{DE406580-CF8B-0950-EC05-36CE7D3277C2}"/>
              </a:ext>
            </a:extLst>
          </p:cNvPr>
          <p:cNvSpPr txBox="1"/>
          <p:nvPr/>
        </p:nvSpPr>
        <p:spPr>
          <a:xfrm>
            <a:off x="8717871" y="4607511"/>
            <a:ext cx="774571" cy="369332"/>
          </a:xfrm>
          <a:prstGeom prst="rect">
            <a:avLst/>
          </a:prstGeom>
          <a:noFill/>
        </p:spPr>
        <p:txBody>
          <a:bodyPr wrap="none" rtlCol="0">
            <a:spAutoFit/>
          </a:bodyPr>
          <a:lstStyle/>
          <a:p>
            <a:r>
              <a:rPr lang="en-US" dirty="0"/>
              <a:t>Covid</a:t>
            </a:r>
            <a:endParaRPr lang="en-CA" dirty="0"/>
          </a:p>
        </p:txBody>
      </p:sp>
    </p:spTree>
    <p:extLst>
      <p:ext uri="{BB962C8B-B14F-4D97-AF65-F5344CB8AC3E}">
        <p14:creationId xmlns:p14="http://schemas.microsoft.com/office/powerpoint/2010/main" val="19693730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F29DAF-D327-11CD-70E4-7AFCDC071B38}"/>
              </a:ext>
            </a:extLst>
          </p:cNvPr>
          <p:cNvSpPr txBox="1"/>
          <p:nvPr/>
        </p:nvSpPr>
        <p:spPr>
          <a:xfrm>
            <a:off x="0" y="2413337"/>
            <a:ext cx="12192000" cy="1015663"/>
          </a:xfrm>
          <a:prstGeom prst="rect">
            <a:avLst/>
          </a:prstGeom>
          <a:noFill/>
        </p:spPr>
        <p:txBody>
          <a:bodyPr wrap="square" rtlCol="0">
            <a:spAutoFit/>
          </a:bodyPr>
          <a:lstStyle/>
          <a:p>
            <a:pPr algn="ctr"/>
            <a:r>
              <a:rPr lang="en-US" sz="6000" dirty="0"/>
              <a:t>Model #3</a:t>
            </a:r>
            <a:endParaRPr lang="en-CA" sz="6000" dirty="0"/>
          </a:p>
        </p:txBody>
      </p:sp>
    </p:spTree>
    <p:extLst>
      <p:ext uri="{BB962C8B-B14F-4D97-AF65-F5344CB8AC3E}">
        <p14:creationId xmlns:p14="http://schemas.microsoft.com/office/powerpoint/2010/main" val="11913026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Dependent Variable</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5" name="TextBox 14">
            <a:extLst>
              <a:ext uri="{FF2B5EF4-FFF2-40B4-BE49-F238E27FC236}">
                <a16:creationId xmlns:a16="http://schemas.microsoft.com/office/drawing/2014/main" id="{09F091FB-C0A0-E668-E099-EC75E00038DD}"/>
              </a:ext>
            </a:extLst>
          </p:cNvPr>
          <p:cNvSpPr txBox="1"/>
          <p:nvPr/>
        </p:nvSpPr>
        <p:spPr>
          <a:xfrm>
            <a:off x="1207363" y="932155"/>
            <a:ext cx="9197266" cy="646331"/>
          </a:xfrm>
          <a:prstGeom prst="rect">
            <a:avLst/>
          </a:prstGeom>
          <a:noFill/>
        </p:spPr>
        <p:txBody>
          <a:bodyPr wrap="square" rtlCol="0">
            <a:spAutoFit/>
          </a:bodyPr>
          <a:lstStyle/>
          <a:p>
            <a:pPr marL="285750" indent="-285750">
              <a:buFont typeface="Arial" panose="020B0604020202020204" pitchFamily="34" charset="0"/>
              <a:buChar char="•"/>
            </a:pPr>
            <a:r>
              <a:rPr lang="en-CA" dirty="0"/>
              <a:t>CREA – Composite Benchmark for Ontario</a:t>
            </a:r>
          </a:p>
          <a:p>
            <a:r>
              <a:rPr lang="en-CA" dirty="0"/>
              <a:t>https://creastats.crea.ca/en-CA/</a:t>
            </a:r>
          </a:p>
        </p:txBody>
      </p:sp>
      <p:pic>
        <p:nvPicPr>
          <p:cNvPr id="4" name="Picture 3" descr="A picture containing text, screenshot&#10;&#10;Description automatically generated">
            <a:extLst>
              <a:ext uri="{FF2B5EF4-FFF2-40B4-BE49-F238E27FC236}">
                <a16:creationId xmlns:a16="http://schemas.microsoft.com/office/drawing/2014/main" id="{B35C4A78-9A7A-0840-F1C9-8E117AE2C2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97829"/>
            <a:ext cx="12192000" cy="4873386"/>
          </a:xfrm>
          <a:prstGeom prst="rect">
            <a:avLst/>
          </a:prstGeom>
        </p:spPr>
      </p:pic>
      <p:sp>
        <p:nvSpPr>
          <p:cNvPr id="5" name="TextBox 4">
            <a:extLst>
              <a:ext uri="{FF2B5EF4-FFF2-40B4-BE49-F238E27FC236}">
                <a16:creationId xmlns:a16="http://schemas.microsoft.com/office/drawing/2014/main" id="{13283608-B480-2F55-2DF5-96E652D257AB}"/>
              </a:ext>
            </a:extLst>
          </p:cNvPr>
          <p:cNvSpPr txBox="1"/>
          <p:nvPr/>
        </p:nvSpPr>
        <p:spPr>
          <a:xfrm>
            <a:off x="7057747" y="1296126"/>
            <a:ext cx="2941831" cy="369332"/>
          </a:xfrm>
          <a:prstGeom prst="rect">
            <a:avLst/>
          </a:prstGeom>
          <a:noFill/>
        </p:spPr>
        <p:txBody>
          <a:bodyPr wrap="none" rtlCol="0">
            <a:spAutoFit/>
          </a:bodyPr>
          <a:lstStyle/>
          <a:p>
            <a:r>
              <a:rPr lang="en-US" dirty="0"/>
              <a:t>161 Columns – 29 regions </a:t>
            </a:r>
            <a:endParaRPr lang="en-CA" dirty="0"/>
          </a:p>
        </p:txBody>
      </p:sp>
    </p:spTree>
    <p:extLst>
      <p:ext uri="{BB962C8B-B14F-4D97-AF65-F5344CB8AC3E}">
        <p14:creationId xmlns:p14="http://schemas.microsoft.com/office/powerpoint/2010/main" val="13891859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323528" y="207625"/>
            <a:ext cx="11573197" cy="724247"/>
          </a:xfrm>
        </p:spPr>
        <p:txBody>
          <a:bodyPr/>
          <a:lstStyle/>
          <a:p>
            <a:r>
              <a:rPr lang="en-US" dirty="0">
                <a:latin typeface="Vijaya" panose="02020604020202020204" pitchFamily="18" charset="0"/>
                <a:cs typeface="Vijaya" panose="02020604020202020204" pitchFamily="18" charset="0"/>
              </a:rPr>
              <a:t>Loop Through Node Counts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 name="TextBox 4">
            <a:extLst>
              <a:ext uri="{FF2B5EF4-FFF2-40B4-BE49-F238E27FC236}">
                <a16:creationId xmlns:a16="http://schemas.microsoft.com/office/drawing/2014/main" id="{817C0926-D12B-8BB7-916E-F3242710C101}"/>
              </a:ext>
            </a:extLst>
          </p:cNvPr>
          <p:cNvSpPr txBox="1"/>
          <p:nvPr/>
        </p:nvSpPr>
        <p:spPr>
          <a:xfrm>
            <a:off x="571500" y="1044993"/>
            <a:ext cx="11201400" cy="4524315"/>
          </a:xfrm>
          <a:prstGeom prst="rect">
            <a:avLst/>
          </a:prstGeom>
          <a:noFill/>
        </p:spPr>
        <p:txBody>
          <a:bodyPr wrap="square">
            <a:spAutoFit/>
          </a:bodyPr>
          <a:lstStyle/>
          <a:p>
            <a:r>
              <a:rPr lang="en-CA" dirty="0"/>
              <a:t>prev_test_r2 = 0</a:t>
            </a:r>
          </a:p>
          <a:p>
            <a:r>
              <a:rPr lang="en-CA" dirty="0"/>
              <a:t>nodes = [16, 32, 64, 128, 256, 512, 1024]</a:t>
            </a:r>
          </a:p>
          <a:p>
            <a:endParaRPr lang="en-CA" dirty="0"/>
          </a:p>
          <a:p>
            <a:r>
              <a:rPr lang="en-CA" dirty="0"/>
              <a:t>for node1 in nodes:</a:t>
            </a:r>
          </a:p>
          <a:p>
            <a:r>
              <a:rPr lang="en-CA" dirty="0"/>
              <a:t>    for node2 in nodes:</a:t>
            </a:r>
          </a:p>
          <a:p>
            <a:r>
              <a:rPr lang="en-CA" dirty="0"/>
              <a:t>        for node3 in nodes:</a:t>
            </a:r>
          </a:p>
          <a:p>
            <a:r>
              <a:rPr lang="en-CA" dirty="0"/>
              <a:t>            layer1 = node1</a:t>
            </a:r>
          </a:p>
          <a:p>
            <a:r>
              <a:rPr lang="en-CA" dirty="0"/>
              <a:t>            layer2 = node2</a:t>
            </a:r>
          </a:p>
          <a:p>
            <a:r>
              <a:rPr lang="en-CA" dirty="0"/>
              <a:t>            layer3 = node3</a:t>
            </a:r>
          </a:p>
          <a:p>
            <a:r>
              <a:rPr lang="en-CA" dirty="0"/>
              <a:t>            </a:t>
            </a:r>
          </a:p>
          <a:p>
            <a:r>
              <a:rPr lang="en-CA" dirty="0"/>
              <a:t>            …</a:t>
            </a:r>
          </a:p>
          <a:p>
            <a:endParaRPr lang="en-CA" dirty="0"/>
          </a:p>
          <a:p>
            <a:r>
              <a:rPr lang="en-CA" dirty="0"/>
              <a:t>            test_r2 = r2_score(y_test.values, predictions)</a:t>
            </a:r>
          </a:p>
          <a:p>
            <a:r>
              <a:rPr lang="en-CA" dirty="0"/>
              <a:t>            if test_r2 &gt; prev_test_r2:</a:t>
            </a:r>
          </a:p>
          <a:p>
            <a:r>
              <a:rPr lang="en-CA" dirty="0"/>
              <a:t>                nn.save(Path(f"./Models/{layer1}_{layer2}_{layer3}_r2score{test_r2}.h5"))</a:t>
            </a:r>
          </a:p>
          <a:p>
            <a:r>
              <a:rPr lang="en-CA" dirty="0"/>
              <a:t>                prev_test_r2 = test_r2</a:t>
            </a:r>
          </a:p>
        </p:txBody>
      </p:sp>
    </p:spTree>
    <p:extLst>
      <p:ext uri="{BB962C8B-B14F-4D97-AF65-F5344CB8AC3E}">
        <p14:creationId xmlns:p14="http://schemas.microsoft.com/office/powerpoint/2010/main" val="3439630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Model #3 Summary</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 name="Rectangle 1">
            <a:extLst>
              <a:ext uri="{FF2B5EF4-FFF2-40B4-BE49-F238E27FC236}">
                <a16:creationId xmlns:a16="http://schemas.microsoft.com/office/drawing/2014/main" id="{F4B16AB6-4EAA-CE03-8BA1-926432D04586}"/>
              </a:ext>
            </a:extLst>
          </p:cNvPr>
          <p:cNvSpPr>
            <a:spLocks noChangeArrowheads="1"/>
          </p:cNvSpPr>
          <p:nvPr/>
        </p:nvSpPr>
        <p:spPr bwMode="auto">
          <a:xfrm>
            <a:off x="537448" y="1023973"/>
            <a:ext cx="8937062"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Model: "sequential"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_________________________________________________________________</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 Layer (type)                Output Shape              Param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 hidden1 (Dense)             (None, 128)               1792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 hidden2 (Dense)             (None, 512)               66048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 hidden3 (Dense)             (None, 1024)              525312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 output (Dense)              (None, 161)               165025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Total params: 758,177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Trainable params: 758,177</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Non-trainable params: 0</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rPr>
              <a:t>_________________________________________________________________</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499142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Model #3 Loss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pic>
        <p:nvPicPr>
          <p:cNvPr id="5" name="Picture 4" descr="A white background with red and blue lines&#10;&#10;Description automatically generated with low confidence">
            <a:extLst>
              <a:ext uri="{FF2B5EF4-FFF2-40B4-BE49-F238E27FC236}">
                <a16:creationId xmlns:a16="http://schemas.microsoft.com/office/drawing/2014/main" id="{3389D468-F387-D94C-68BB-8DE52E55E6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7" y="1984614"/>
            <a:ext cx="12192000" cy="4873386"/>
          </a:xfrm>
          <a:prstGeom prst="rect">
            <a:avLst/>
          </a:prstGeom>
        </p:spPr>
      </p:pic>
    </p:spTree>
    <p:extLst>
      <p:ext uri="{BB962C8B-B14F-4D97-AF65-F5344CB8AC3E}">
        <p14:creationId xmlns:p14="http://schemas.microsoft.com/office/powerpoint/2010/main" val="2497889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5548544" y="339509"/>
            <a:ext cx="6348182" cy="724247"/>
          </a:xfrm>
        </p:spPr>
        <p:txBody>
          <a:bodyPr/>
          <a:lstStyle/>
          <a:p>
            <a:r>
              <a:rPr lang="en-US" dirty="0">
                <a:latin typeface="Vijaya" panose="02020604020202020204" pitchFamily="18" charset="0"/>
                <a:cs typeface="Vijaya" panose="02020604020202020204" pitchFamily="18" charset="0"/>
              </a:rPr>
              <a:t>Model #2 Metrics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 name="Rectangle 1">
            <a:extLst>
              <a:ext uri="{FF2B5EF4-FFF2-40B4-BE49-F238E27FC236}">
                <a16:creationId xmlns:a16="http://schemas.microsoft.com/office/drawing/2014/main" id="{32DD0BCB-CA5F-F1AC-B499-D39478BFD845}"/>
              </a:ext>
            </a:extLst>
          </p:cNvPr>
          <p:cNvSpPr>
            <a:spLocks noChangeArrowheads="1"/>
          </p:cNvSpPr>
          <p:nvPr/>
        </p:nvSpPr>
        <p:spPr bwMode="auto">
          <a:xfrm>
            <a:off x="6337077" y="1161729"/>
            <a:ext cx="5442837" cy="2513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5392" rIns="0" bIns="2539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R-Squared (train): 0.9990344893913224</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R-Squared (test): 0.9933129019432224</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Mean Absolute Error: 0.04145187547962281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Mean Absolute Percentage Error: 172.07812243762567</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Mean Squared Error: 0.0060022770830948065</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Root Mean Squared Error: 0.07747436403801458</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Normalized Root Mean Squared Error: 0.020876970132266803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Weighted Absolute Percentage Error: 5.91062216251355</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Weighted Mean Absolute Percentage Error: -70.75257229306862</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600" dirty="0">
              <a:solidFill>
                <a:srgbClr val="1D1C1D"/>
              </a:solidFill>
              <a:latin typeface="Monaco"/>
            </a:endParaRPr>
          </a:p>
        </p:txBody>
      </p:sp>
      <p:sp>
        <p:nvSpPr>
          <p:cNvPr id="5" name="Rectangle 1">
            <a:extLst>
              <a:ext uri="{FF2B5EF4-FFF2-40B4-BE49-F238E27FC236}">
                <a16:creationId xmlns:a16="http://schemas.microsoft.com/office/drawing/2014/main" id="{A5ED90CB-55B1-F8C8-6BF5-BDBE640FE8BF}"/>
              </a:ext>
            </a:extLst>
          </p:cNvPr>
          <p:cNvSpPr>
            <a:spLocks noChangeArrowheads="1"/>
          </p:cNvSpPr>
          <p:nvPr/>
        </p:nvSpPr>
        <p:spPr bwMode="auto">
          <a:xfrm>
            <a:off x="412086" y="1161729"/>
            <a:ext cx="5484515" cy="2267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5392" rIns="0" bIns="2539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R-Squared (train): 0.9810348099168302</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R-Squared (test): 0.7932797852562208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Mean Absolute Error: 0.2948221013030288</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Mean Absolute Percentage Error: 104.1188465552453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Mean Squared Error: 0.12061060454605094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Root Mean Squared Error: 0.34729037496891696</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Normalized Root Mean Squared Error: 0.14536707357190323</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Weighted Absolute Percentage Error: 39.489782829815134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1D1C1D"/>
                </a:solidFill>
                <a:effectLst/>
                <a:latin typeface="Monaco"/>
              </a:rPr>
              <a:t>Weighted Mean Absolute Percentage Error: 23.778567482963275</a:t>
            </a:r>
          </a:p>
        </p:txBody>
      </p:sp>
      <p:sp>
        <p:nvSpPr>
          <p:cNvPr id="6" name="Text Placeholder 1">
            <a:extLst>
              <a:ext uri="{FF2B5EF4-FFF2-40B4-BE49-F238E27FC236}">
                <a16:creationId xmlns:a16="http://schemas.microsoft.com/office/drawing/2014/main" id="{D07A08E1-8BB0-7D7E-F024-660B39607BC7}"/>
              </a:ext>
            </a:extLst>
          </p:cNvPr>
          <p:cNvSpPr txBox="1">
            <a:spLocks/>
          </p:cNvSpPr>
          <p:nvPr/>
        </p:nvSpPr>
        <p:spPr>
          <a:xfrm>
            <a:off x="0" y="330173"/>
            <a:ext cx="5828255"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Vijaya" panose="02020604020202020204" pitchFamily="18" charset="0"/>
                <a:cs typeface="Vijaya" panose="02020604020202020204" pitchFamily="18" charset="0"/>
              </a:rPr>
              <a:t>Model #1 Metrics</a:t>
            </a:r>
          </a:p>
        </p:txBody>
      </p:sp>
      <p:sp>
        <p:nvSpPr>
          <p:cNvPr id="3" name="Text Placeholder 1">
            <a:extLst>
              <a:ext uri="{FF2B5EF4-FFF2-40B4-BE49-F238E27FC236}">
                <a16:creationId xmlns:a16="http://schemas.microsoft.com/office/drawing/2014/main" id="{49990CB3-590F-1453-C535-5863AA34158D}"/>
              </a:ext>
            </a:extLst>
          </p:cNvPr>
          <p:cNvSpPr txBox="1">
            <a:spLocks/>
          </p:cNvSpPr>
          <p:nvPr/>
        </p:nvSpPr>
        <p:spPr>
          <a:xfrm>
            <a:off x="-279711" y="3526973"/>
            <a:ext cx="5828255" cy="724247"/>
          </a:xfrm>
          <a:prstGeom prst="rect">
            <a:avLst/>
          </a:prstGeom>
        </p:spPr>
        <p:txBody>
          <a:bodyPr anchor="ctr"/>
          <a:lstStyle>
            <a:lvl1pPr marL="0" indent="0" algn="ctr" defTabSz="914400" rtl="0" eaLnBrk="1" latinLnBrk="0" hangingPunct="1">
              <a:lnSpc>
                <a:spcPct val="90000"/>
              </a:lnSpc>
              <a:spcBef>
                <a:spcPts val="1000"/>
              </a:spcBef>
              <a:buFont typeface="Arial" panose="020B0604020202020204" pitchFamily="34" charset="0"/>
              <a:buNone/>
              <a:defRPr sz="5400" b="0" kern="1200" baseline="0">
                <a:solidFill>
                  <a:schemeClr val="tx1">
                    <a:lumMod val="85000"/>
                    <a:lumOff val="15000"/>
                  </a:schemeClr>
                </a:solidFill>
                <a:latin typeface="+mj-lt"/>
                <a:ea typeface="+mn-ea"/>
                <a:cs typeface="Arial"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Vijaya" panose="02020604020202020204" pitchFamily="18" charset="0"/>
                <a:cs typeface="Vijaya" panose="02020604020202020204" pitchFamily="18" charset="0"/>
              </a:rPr>
              <a:t>Model #3 Metrics</a:t>
            </a:r>
          </a:p>
        </p:txBody>
      </p:sp>
      <p:sp>
        <p:nvSpPr>
          <p:cNvPr id="7" name="Rectangle 1">
            <a:extLst>
              <a:ext uri="{FF2B5EF4-FFF2-40B4-BE49-F238E27FC236}">
                <a16:creationId xmlns:a16="http://schemas.microsoft.com/office/drawing/2014/main" id="{36636F96-7F23-1779-0A62-21EE9B1EFBE0}"/>
              </a:ext>
            </a:extLst>
          </p:cNvPr>
          <p:cNvSpPr>
            <a:spLocks noChangeArrowheads="1"/>
          </p:cNvSpPr>
          <p:nvPr/>
        </p:nvSpPr>
        <p:spPr bwMode="auto">
          <a:xfrm>
            <a:off x="412086" y="4181586"/>
            <a:ext cx="7747176" cy="15286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5392" rIns="0" bIns="2539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600" dirty="0">
                <a:solidFill>
                  <a:srgbClr val="1D1C1D"/>
                </a:solidFill>
                <a:latin typeface="Monaco"/>
              </a:rPr>
              <a:t>R-Squared (train): 0.9963811342292684</a:t>
            </a:r>
          </a:p>
          <a:p>
            <a:pPr marL="0" marR="0" lvl="0" indent="0" algn="l" defTabSz="914400" rtl="0" eaLnBrk="0" fontAlgn="base" latinLnBrk="0" hangingPunct="0">
              <a:lnSpc>
                <a:spcPct val="100000"/>
              </a:lnSpc>
              <a:spcBef>
                <a:spcPct val="0"/>
              </a:spcBef>
              <a:spcAft>
                <a:spcPct val="0"/>
              </a:spcAft>
              <a:buClrTx/>
              <a:buSzTx/>
              <a:buFontTx/>
              <a:buNone/>
              <a:tabLst/>
            </a:pPr>
            <a:r>
              <a:rPr lang="en-CA" altLang="en-US" sz="1600" dirty="0">
                <a:solidFill>
                  <a:srgbClr val="1D1C1D"/>
                </a:solidFill>
                <a:latin typeface="Monaco"/>
              </a:rPr>
              <a:t>R-Squared (test): 0.9934014479377135</a:t>
            </a:r>
          </a:p>
          <a:p>
            <a:pPr marL="0" marR="0" lvl="0" indent="0" algn="l" defTabSz="914400" rtl="0" eaLnBrk="0" fontAlgn="base" latinLnBrk="0" hangingPunct="0">
              <a:lnSpc>
                <a:spcPct val="100000"/>
              </a:lnSpc>
              <a:spcBef>
                <a:spcPct val="0"/>
              </a:spcBef>
              <a:spcAft>
                <a:spcPct val="0"/>
              </a:spcAft>
              <a:buClrTx/>
              <a:buSzTx/>
              <a:buFontTx/>
              <a:buNone/>
              <a:tabLst/>
            </a:pPr>
            <a:r>
              <a:rPr lang="en-CA" altLang="en-US" sz="1600" dirty="0">
                <a:solidFill>
                  <a:srgbClr val="1D1C1D"/>
                </a:solidFill>
                <a:latin typeface="Monaco"/>
              </a:rPr>
              <a:t>Mean Absolute Error: 0.05411884218805003</a:t>
            </a:r>
          </a:p>
          <a:p>
            <a:pPr marL="0" marR="0" lvl="0" indent="0" algn="l" defTabSz="914400" rtl="0" eaLnBrk="0" fontAlgn="base" latinLnBrk="0" hangingPunct="0">
              <a:lnSpc>
                <a:spcPct val="100000"/>
              </a:lnSpc>
              <a:spcBef>
                <a:spcPct val="0"/>
              </a:spcBef>
              <a:spcAft>
                <a:spcPct val="0"/>
              </a:spcAft>
              <a:buClrTx/>
              <a:buSzTx/>
              <a:buFontTx/>
              <a:buNone/>
              <a:tabLst/>
            </a:pPr>
            <a:r>
              <a:rPr lang="en-CA" altLang="en-US" sz="1600" dirty="0">
                <a:solidFill>
                  <a:srgbClr val="1D1C1D"/>
                </a:solidFill>
                <a:latin typeface="Monaco"/>
              </a:rPr>
              <a:t>Mean Absolute Percentage Error: 15.966261460535296</a:t>
            </a:r>
          </a:p>
          <a:p>
            <a:pPr marL="0" marR="0" lvl="0" indent="0" algn="l" defTabSz="914400" rtl="0" eaLnBrk="0" fontAlgn="base" latinLnBrk="0" hangingPunct="0">
              <a:lnSpc>
                <a:spcPct val="100000"/>
              </a:lnSpc>
              <a:spcBef>
                <a:spcPct val="0"/>
              </a:spcBef>
              <a:spcAft>
                <a:spcPct val="0"/>
              </a:spcAft>
              <a:buClrTx/>
              <a:buSzTx/>
              <a:buFontTx/>
              <a:buNone/>
              <a:tabLst/>
            </a:pPr>
            <a:r>
              <a:rPr lang="en-CA" altLang="en-US" sz="1600" dirty="0">
                <a:solidFill>
                  <a:srgbClr val="1D1C1D"/>
                </a:solidFill>
                <a:latin typeface="Monaco"/>
              </a:rPr>
              <a:t>Mean Squared Error: 0.007147470484226297</a:t>
            </a:r>
          </a:p>
          <a:p>
            <a:pPr marL="0" marR="0" lvl="0" indent="0" algn="l" defTabSz="914400" rtl="0" eaLnBrk="0" fontAlgn="base" latinLnBrk="0" hangingPunct="0">
              <a:lnSpc>
                <a:spcPct val="100000"/>
              </a:lnSpc>
              <a:spcBef>
                <a:spcPct val="0"/>
              </a:spcBef>
              <a:spcAft>
                <a:spcPct val="0"/>
              </a:spcAft>
              <a:buClrTx/>
              <a:buSzTx/>
              <a:buFontTx/>
              <a:buNone/>
              <a:tabLst/>
            </a:pPr>
            <a:r>
              <a:rPr lang="en-CA" altLang="en-US" sz="1600" dirty="0">
                <a:solidFill>
                  <a:srgbClr val="1D1C1D"/>
                </a:solidFill>
                <a:latin typeface="Monaco"/>
              </a:rPr>
              <a:t>Root Mean Squared Error: 0.08454271396298026</a:t>
            </a:r>
            <a:endParaRPr lang="en-US" altLang="en-US" sz="1600" dirty="0">
              <a:solidFill>
                <a:srgbClr val="1D1C1D"/>
              </a:solidFill>
              <a:latin typeface="Monaco"/>
            </a:endParaRPr>
          </a:p>
        </p:txBody>
      </p:sp>
    </p:spTree>
    <p:extLst>
      <p:ext uri="{BB962C8B-B14F-4D97-AF65-F5344CB8AC3E}">
        <p14:creationId xmlns:p14="http://schemas.microsoft.com/office/powerpoint/2010/main" val="3587295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F29DAF-D327-11CD-70E4-7AFCDC071B38}"/>
              </a:ext>
            </a:extLst>
          </p:cNvPr>
          <p:cNvSpPr txBox="1"/>
          <p:nvPr/>
        </p:nvSpPr>
        <p:spPr>
          <a:xfrm>
            <a:off x="0" y="2413337"/>
            <a:ext cx="12192000" cy="1015663"/>
          </a:xfrm>
          <a:prstGeom prst="rect">
            <a:avLst/>
          </a:prstGeom>
          <a:noFill/>
        </p:spPr>
        <p:txBody>
          <a:bodyPr wrap="square" rtlCol="0">
            <a:spAutoFit/>
          </a:bodyPr>
          <a:lstStyle/>
          <a:p>
            <a:pPr algn="ctr"/>
            <a:r>
              <a:rPr lang="en-US" sz="6000" dirty="0"/>
              <a:t>Model #1</a:t>
            </a:r>
            <a:endParaRPr lang="en-CA" sz="6000" dirty="0"/>
          </a:p>
        </p:txBody>
      </p:sp>
    </p:spTree>
    <p:extLst>
      <p:ext uri="{BB962C8B-B14F-4D97-AF65-F5344CB8AC3E}">
        <p14:creationId xmlns:p14="http://schemas.microsoft.com/office/powerpoint/2010/main" val="6212325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a:xfrm>
            <a:off x="323528" y="207625"/>
            <a:ext cx="11573197" cy="724247"/>
          </a:xfrm>
        </p:spPr>
        <p:txBody>
          <a:bodyPr/>
          <a:lstStyle/>
          <a:p>
            <a:r>
              <a:rPr lang="en-US" dirty="0">
                <a:latin typeface="Vijaya" panose="02020604020202020204" pitchFamily="18" charset="0"/>
                <a:cs typeface="Vijaya" panose="02020604020202020204" pitchFamily="18" charset="0"/>
              </a:rPr>
              <a:t>Model #3 Actual and Predicted Values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pic>
        <p:nvPicPr>
          <p:cNvPr id="4" name="Picture 3" descr="A picture containing text, drawing, screenshot&#10;&#10;Description automatically generated">
            <a:extLst>
              <a:ext uri="{FF2B5EF4-FFF2-40B4-BE49-F238E27FC236}">
                <a16:creationId xmlns:a16="http://schemas.microsoft.com/office/drawing/2014/main" id="{A5BDD9E7-5736-A298-7EDE-B9415C71BA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7" y="764668"/>
            <a:ext cx="12192000" cy="6093332"/>
          </a:xfrm>
          <a:prstGeom prst="rect">
            <a:avLst/>
          </a:prstGeom>
        </p:spPr>
      </p:pic>
    </p:spTree>
    <p:extLst>
      <p:ext uri="{BB962C8B-B14F-4D97-AF65-F5344CB8AC3E}">
        <p14:creationId xmlns:p14="http://schemas.microsoft.com/office/powerpoint/2010/main" val="31247793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C455B2A-3D1B-4F98-ACA5-C72C064015F6}"/>
              </a:ext>
            </a:extLst>
          </p:cNvPr>
          <p:cNvGrpSpPr/>
          <p:nvPr/>
        </p:nvGrpSpPr>
        <p:grpSpPr>
          <a:xfrm>
            <a:off x="6345380" y="2967335"/>
            <a:ext cx="6841698" cy="1033035"/>
            <a:chOff x="6665542" y="2859307"/>
            <a:chExt cx="5590213" cy="1033035"/>
          </a:xfrm>
        </p:grpSpPr>
        <p:sp>
          <p:nvSpPr>
            <p:cNvPr id="8" name="TextBox 7">
              <a:extLst>
                <a:ext uri="{FF2B5EF4-FFF2-40B4-BE49-F238E27FC236}">
                  <a16:creationId xmlns:a16="http://schemas.microsoft.com/office/drawing/2014/main" id="{5CF5BDA4-10C7-46A6-AC30-523A3FC438AC}"/>
                </a:ext>
              </a:extLst>
            </p:cNvPr>
            <p:cNvSpPr txBox="1"/>
            <p:nvPr/>
          </p:nvSpPr>
          <p:spPr>
            <a:xfrm>
              <a:off x="7478603" y="2859307"/>
              <a:ext cx="4777152" cy="923330"/>
            </a:xfrm>
            <a:prstGeom prst="rect">
              <a:avLst/>
            </a:prstGeom>
            <a:noFill/>
          </p:spPr>
          <p:txBody>
            <a:bodyPr wrap="square" rtlCol="0" anchor="ctr">
              <a:spAutoFit/>
            </a:bodyPr>
            <a:lstStyle/>
            <a:p>
              <a:r>
                <a:rPr lang="en-US" altLang="ko-KR" sz="5400" b="1" dirty="0">
                  <a:solidFill>
                    <a:schemeClr val="bg1"/>
                  </a:solidFill>
                  <a:latin typeface="Imprint MT Shadow" panose="04020605060303030202" pitchFamily="82" charset="0"/>
                  <a:cs typeface="Arial" pitchFamily="34" charset="0"/>
                </a:rPr>
                <a:t>DEMO</a:t>
              </a:r>
              <a:endParaRPr lang="ko-KR" altLang="en-US" sz="5400" b="1" dirty="0">
                <a:solidFill>
                  <a:schemeClr val="bg1"/>
                </a:solidFill>
                <a:latin typeface="Imprint MT Shadow" panose="04020605060303030202" pitchFamily="82" charset="0"/>
                <a:cs typeface="Arial" pitchFamily="34" charset="0"/>
              </a:endParaRPr>
            </a:p>
          </p:txBody>
        </p:sp>
        <p:sp>
          <p:nvSpPr>
            <p:cNvPr id="9" name="TextBox 8">
              <a:extLst>
                <a:ext uri="{FF2B5EF4-FFF2-40B4-BE49-F238E27FC236}">
                  <a16:creationId xmlns:a16="http://schemas.microsoft.com/office/drawing/2014/main" id="{C062103B-F514-4BE9-B5B2-C13878D2FE7C}"/>
                </a:ext>
              </a:extLst>
            </p:cNvPr>
            <p:cNvSpPr txBox="1"/>
            <p:nvPr/>
          </p:nvSpPr>
          <p:spPr>
            <a:xfrm>
              <a:off x="6665542" y="3512686"/>
              <a:ext cx="4777096" cy="379656"/>
            </a:xfrm>
            <a:prstGeom prst="rect">
              <a:avLst/>
            </a:prstGeom>
            <a:noFill/>
          </p:spPr>
          <p:txBody>
            <a:bodyPr wrap="square" rtlCol="0" anchor="ctr">
              <a:spAutoFit/>
            </a:bodyPr>
            <a:lstStyle/>
            <a:p>
              <a:endParaRPr lang="ko-KR" altLang="en-US" sz="1867" dirty="0">
                <a:solidFill>
                  <a:schemeClr val="bg1"/>
                </a:solidFill>
                <a:cs typeface="Arial" pitchFamily="34" charset="0"/>
              </a:endParaRPr>
            </a:p>
          </p:txBody>
        </p:sp>
      </p:grpSp>
    </p:spTree>
    <p:extLst>
      <p:ext uri="{BB962C8B-B14F-4D97-AF65-F5344CB8AC3E}">
        <p14:creationId xmlns:p14="http://schemas.microsoft.com/office/powerpoint/2010/main" val="4563368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60BE3E7C-7330-4C92-B4C4-374B6A79AA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1DF8EF26-7AD5-4E7F-95B3-9A57CF80C483}"/>
              </a:ext>
            </a:extLst>
          </p:cNvPr>
          <p:cNvSpPr txBox="1"/>
          <p:nvPr/>
        </p:nvSpPr>
        <p:spPr>
          <a:xfrm>
            <a:off x="6096033" y="2815673"/>
            <a:ext cx="6095967" cy="923330"/>
          </a:xfrm>
          <a:prstGeom prst="rect">
            <a:avLst/>
          </a:prstGeom>
          <a:noFill/>
        </p:spPr>
        <p:txBody>
          <a:bodyPr wrap="square" rtlCol="0" anchor="ctr">
            <a:spAutoFit/>
          </a:bodyPr>
          <a:lstStyle/>
          <a:p>
            <a:r>
              <a:rPr lang="en-US" altLang="ko-KR" sz="5400" dirty="0">
                <a:solidFill>
                  <a:schemeClr val="bg1"/>
                </a:solidFill>
                <a:latin typeface="Imprint MT Shadow" panose="04020605060303030202" pitchFamily="82" charset="0"/>
                <a:cs typeface="Arial" pitchFamily="34" charset="0"/>
              </a:rPr>
              <a:t>THANK YOU</a:t>
            </a:r>
            <a:endParaRPr lang="ko-KR" altLang="en-US" sz="5400" dirty="0">
              <a:solidFill>
                <a:schemeClr val="bg1"/>
              </a:solidFill>
              <a:latin typeface="Imprint MT Shadow" panose="04020605060303030202" pitchFamily="82" charset="0"/>
              <a:cs typeface="Arial" pitchFamily="34" charset="0"/>
            </a:endParaRPr>
          </a:p>
        </p:txBody>
      </p:sp>
    </p:spTree>
    <p:extLst>
      <p:ext uri="{BB962C8B-B14F-4D97-AF65-F5344CB8AC3E}">
        <p14:creationId xmlns:p14="http://schemas.microsoft.com/office/powerpoint/2010/main" val="821656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Dependent Variable</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5" name="TextBox 14">
            <a:extLst>
              <a:ext uri="{FF2B5EF4-FFF2-40B4-BE49-F238E27FC236}">
                <a16:creationId xmlns:a16="http://schemas.microsoft.com/office/drawing/2014/main" id="{09F091FB-C0A0-E668-E099-EC75E00038DD}"/>
              </a:ext>
            </a:extLst>
          </p:cNvPr>
          <p:cNvSpPr txBox="1"/>
          <p:nvPr/>
        </p:nvSpPr>
        <p:spPr>
          <a:xfrm>
            <a:off x="1207363" y="932155"/>
            <a:ext cx="9197266" cy="646331"/>
          </a:xfrm>
          <a:prstGeom prst="rect">
            <a:avLst/>
          </a:prstGeom>
          <a:noFill/>
        </p:spPr>
        <p:txBody>
          <a:bodyPr wrap="square" rtlCol="0">
            <a:spAutoFit/>
          </a:bodyPr>
          <a:lstStyle/>
          <a:p>
            <a:pPr marL="285750" indent="-285750">
              <a:buFont typeface="Arial" panose="020B0604020202020204" pitchFamily="34" charset="0"/>
              <a:buChar char="•"/>
            </a:pPr>
            <a:r>
              <a:rPr lang="en-CA" dirty="0"/>
              <a:t>CREA – Composite Benchmark for Ontario</a:t>
            </a:r>
          </a:p>
          <a:p>
            <a:r>
              <a:rPr lang="en-CA" dirty="0"/>
              <a:t>https://creastats.crea.ca/en-CA/</a:t>
            </a:r>
          </a:p>
        </p:txBody>
      </p:sp>
      <p:pic>
        <p:nvPicPr>
          <p:cNvPr id="17" name="Picture 16" descr="A picture containing text, line, diagram, screenshot&#10;&#10;Description automatically generated">
            <a:extLst>
              <a:ext uri="{FF2B5EF4-FFF2-40B4-BE49-F238E27FC236}">
                <a16:creationId xmlns:a16="http://schemas.microsoft.com/office/drawing/2014/main" id="{B07F991E-8A9D-D54C-6157-0486703CAB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 y="1984614"/>
            <a:ext cx="12192000" cy="4873386"/>
          </a:xfrm>
          <a:prstGeom prst="rect">
            <a:avLst/>
          </a:prstGeom>
        </p:spPr>
      </p:pic>
    </p:spTree>
    <p:extLst>
      <p:ext uri="{BB962C8B-B14F-4D97-AF65-F5344CB8AC3E}">
        <p14:creationId xmlns:p14="http://schemas.microsoft.com/office/powerpoint/2010/main" val="17297718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Inputs Sources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18" name="TextBox 17">
            <a:extLst>
              <a:ext uri="{FF2B5EF4-FFF2-40B4-BE49-F238E27FC236}">
                <a16:creationId xmlns:a16="http://schemas.microsoft.com/office/drawing/2014/main" id="{F4A80293-40FF-9778-A37E-C352DDB48812}"/>
              </a:ext>
            </a:extLst>
          </p:cNvPr>
          <p:cNvSpPr txBox="1"/>
          <p:nvPr/>
        </p:nvSpPr>
        <p:spPr>
          <a:xfrm>
            <a:off x="1207363" y="932155"/>
            <a:ext cx="9197266" cy="5632311"/>
          </a:xfrm>
          <a:prstGeom prst="rect">
            <a:avLst/>
          </a:prstGeom>
          <a:noFill/>
        </p:spPr>
        <p:txBody>
          <a:bodyPr wrap="square" rtlCol="0">
            <a:spAutoFit/>
          </a:bodyPr>
          <a:lstStyle/>
          <a:p>
            <a:pPr marL="285750" indent="-285750">
              <a:buFont typeface="Arial" panose="020B0604020202020204" pitchFamily="34" charset="0"/>
              <a:buChar char="•"/>
            </a:pPr>
            <a:r>
              <a:rPr lang="en-CA" dirty="0"/>
              <a:t>Macrotrends Lumber Prices - 50 Year Historical Chart</a:t>
            </a:r>
          </a:p>
          <a:p>
            <a:r>
              <a:rPr lang="en-CA" dirty="0"/>
              <a:t>https://www.macrotrends.net/2637/lumber-prices-historical-chart-data </a:t>
            </a:r>
          </a:p>
          <a:p>
            <a:endParaRPr lang="en-CA" dirty="0">
              <a:hlinkClick r:id="rId2"/>
            </a:endParaRPr>
          </a:p>
          <a:p>
            <a:pPr marL="285750" indent="-285750">
              <a:buFont typeface="Arial" panose="020B0604020202020204" pitchFamily="34" charset="0"/>
              <a:buChar char="•"/>
            </a:pPr>
            <a:r>
              <a:rPr lang="en-CA" dirty="0"/>
              <a:t>iShares Global Timber &amp; Forestry ETF (WOOD-Q)</a:t>
            </a:r>
          </a:p>
          <a:p>
            <a:r>
              <a:rPr lang="en-CA" dirty="0"/>
              <a:t>https://finance.yahoo.com/quote/WOOD/history?p=WOOD</a:t>
            </a:r>
          </a:p>
          <a:p>
            <a:r>
              <a:rPr lang="en-CA" dirty="0">
                <a:hlinkClick r:id="rId2"/>
              </a:rPr>
              <a:t>ta</a:t>
            </a:r>
            <a:endParaRPr lang="en-CA" dirty="0"/>
          </a:p>
          <a:p>
            <a:pPr marL="285750" indent="-285750">
              <a:buFont typeface="Arial" panose="020B0604020202020204" pitchFamily="34" charset="0"/>
              <a:buChar char="•"/>
            </a:pPr>
            <a:r>
              <a:rPr lang="en-CA" dirty="0"/>
              <a:t>SPDR S&amp;P Homebuilders ETF (XHB)</a:t>
            </a:r>
          </a:p>
          <a:p>
            <a:r>
              <a:rPr lang="en-CA" dirty="0"/>
              <a:t>https://finance.yahoo.com/quote/XHB/history?p=XHB</a:t>
            </a:r>
          </a:p>
          <a:p>
            <a:endParaRPr lang="en-CA" dirty="0"/>
          </a:p>
          <a:p>
            <a:pPr marL="285750" indent="-285750">
              <a:buFont typeface="Arial" panose="020B0604020202020204" pitchFamily="34" charset="0"/>
              <a:buChar char="•"/>
            </a:pPr>
            <a:r>
              <a:rPr lang="en-CA" dirty="0"/>
              <a:t>iShares U.S. Home Construction ETF (IBT)</a:t>
            </a:r>
          </a:p>
          <a:p>
            <a:r>
              <a:rPr lang="en-CA" dirty="0"/>
              <a:t>https://finance.yahoo.com/quote/ITB/history?p=ITB</a:t>
            </a:r>
          </a:p>
          <a:p>
            <a:endParaRPr lang="en-CA" dirty="0"/>
          </a:p>
          <a:p>
            <a:pPr marL="285750" indent="-285750">
              <a:buFont typeface="Arial" panose="020B0604020202020204" pitchFamily="34" charset="0"/>
              <a:buChar char="•"/>
            </a:pPr>
            <a:r>
              <a:rPr lang="en-CA" dirty="0"/>
              <a:t>Consumer Price Index (CPI)</a:t>
            </a:r>
          </a:p>
          <a:p>
            <a:r>
              <a:rPr lang="en-CA" dirty="0"/>
              <a:t>https://www150.statcan.gc.ca/t1/tbl1/en/tv.action?pid=1810000601&amp;cubeTimeFrame.startMonth=12&amp;cubeTimeFrame.startYear=2005&amp;cubeTimeFrame.endMonth=04&amp;cubeTimeFrame.endYear=2023&amp;referencePeriods=20051201%2C20230401 </a:t>
            </a:r>
          </a:p>
          <a:p>
            <a:endParaRPr lang="en-CA" dirty="0">
              <a:hlinkClick r:id="rId3"/>
            </a:endParaRPr>
          </a:p>
          <a:p>
            <a:pPr marL="285750" indent="-285750">
              <a:buFont typeface="Arial" panose="020B0604020202020204" pitchFamily="34" charset="0"/>
              <a:buChar char="•"/>
            </a:pPr>
            <a:r>
              <a:rPr lang="en-CA" dirty="0"/>
              <a:t>Interest rates</a:t>
            </a:r>
          </a:p>
          <a:p>
            <a:r>
              <a:rPr lang="en-CA" dirty="0"/>
              <a:t>https://www.bankofcanada.ca/rates/interest-rates/canadian-interest-rates/ </a:t>
            </a:r>
          </a:p>
          <a:p>
            <a:r>
              <a:rPr lang="en-CA" dirty="0">
                <a:hlinkClick r:id="rId3"/>
              </a:rPr>
              <a:t>ps://finance.yahoo.com/quote/WOOD/history?p=WOOD</a:t>
            </a:r>
            <a:endParaRPr lang="en-CA" dirty="0"/>
          </a:p>
        </p:txBody>
      </p:sp>
    </p:spTree>
    <p:extLst>
      <p:ext uri="{BB962C8B-B14F-4D97-AF65-F5344CB8AC3E}">
        <p14:creationId xmlns:p14="http://schemas.microsoft.com/office/powerpoint/2010/main" val="2132599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Independent Variables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 name="TextBox 3">
            <a:extLst>
              <a:ext uri="{FF2B5EF4-FFF2-40B4-BE49-F238E27FC236}">
                <a16:creationId xmlns:a16="http://schemas.microsoft.com/office/drawing/2014/main" id="{5AD94831-C3EF-C67F-9920-C0542D07919E}"/>
              </a:ext>
            </a:extLst>
          </p:cNvPr>
          <p:cNvSpPr txBox="1"/>
          <p:nvPr/>
        </p:nvSpPr>
        <p:spPr>
          <a:xfrm>
            <a:off x="850185" y="1062520"/>
            <a:ext cx="10348645" cy="646331"/>
          </a:xfrm>
          <a:prstGeom prst="rect">
            <a:avLst/>
          </a:prstGeom>
          <a:noFill/>
        </p:spPr>
        <p:txBody>
          <a:bodyPr wrap="square">
            <a:spAutoFit/>
          </a:bodyPr>
          <a:lstStyle/>
          <a:p>
            <a:pPr marL="285750" indent="-285750">
              <a:buFont typeface="Arial" panose="020B0604020202020204" pitchFamily="34" charset="0"/>
              <a:buChar char="•"/>
            </a:pPr>
            <a:r>
              <a:rPr lang="en-CA" dirty="0"/>
              <a:t>Macrotrends Lumber Prices - 50 Year Historical Chart</a:t>
            </a:r>
          </a:p>
          <a:p>
            <a:r>
              <a:rPr lang="en-CA" dirty="0"/>
              <a:t>https://www.macrotrends.net/2637/lumber-prices-historical-chart-data </a:t>
            </a:r>
          </a:p>
        </p:txBody>
      </p:sp>
      <p:pic>
        <p:nvPicPr>
          <p:cNvPr id="6" name="Picture 5" descr="A picture containing text, screenshot, line, font&#10;&#10;Description automatically generated">
            <a:extLst>
              <a:ext uri="{FF2B5EF4-FFF2-40B4-BE49-F238E27FC236}">
                <a16:creationId xmlns:a16="http://schemas.microsoft.com/office/drawing/2014/main" id="{627C5B47-50FF-7AD0-8349-948D60D86C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7" y="1984614"/>
            <a:ext cx="12192000" cy="4873386"/>
          </a:xfrm>
          <a:prstGeom prst="rect">
            <a:avLst/>
          </a:prstGeom>
        </p:spPr>
      </p:pic>
    </p:spTree>
    <p:extLst>
      <p:ext uri="{BB962C8B-B14F-4D97-AF65-F5344CB8AC3E}">
        <p14:creationId xmlns:p14="http://schemas.microsoft.com/office/powerpoint/2010/main" val="1417530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Independent Variables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TextBox 7">
            <a:extLst>
              <a:ext uri="{FF2B5EF4-FFF2-40B4-BE49-F238E27FC236}">
                <a16:creationId xmlns:a16="http://schemas.microsoft.com/office/drawing/2014/main" id="{8B86BE7E-007E-5DCB-883E-A6A5F306C40D}"/>
              </a:ext>
            </a:extLst>
          </p:cNvPr>
          <p:cNvSpPr txBox="1"/>
          <p:nvPr/>
        </p:nvSpPr>
        <p:spPr>
          <a:xfrm>
            <a:off x="885312" y="1041562"/>
            <a:ext cx="6097712" cy="646331"/>
          </a:xfrm>
          <a:prstGeom prst="rect">
            <a:avLst/>
          </a:prstGeom>
          <a:noFill/>
        </p:spPr>
        <p:txBody>
          <a:bodyPr wrap="square">
            <a:spAutoFit/>
          </a:bodyPr>
          <a:lstStyle/>
          <a:p>
            <a:pPr marL="285750" indent="-285750">
              <a:buFont typeface="Arial" panose="020B0604020202020204" pitchFamily="34" charset="0"/>
              <a:buChar char="•"/>
            </a:pPr>
            <a:r>
              <a:rPr lang="en-CA" dirty="0"/>
              <a:t>iShares Global Timber &amp; Forestry ETF (WOOD-Q)</a:t>
            </a:r>
          </a:p>
          <a:p>
            <a:r>
              <a:rPr lang="en-CA" dirty="0"/>
              <a:t>https://finance.yahoo.com/quote/WOOD/history?p=WOOD</a:t>
            </a:r>
          </a:p>
        </p:txBody>
      </p:sp>
      <p:pic>
        <p:nvPicPr>
          <p:cNvPr id="10" name="Picture 9" descr="A picture containing text, line, screenshot, diagram&#10;&#10;Description automatically generated">
            <a:extLst>
              <a:ext uri="{FF2B5EF4-FFF2-40B4-BE49-F238E27FC236}">
                <a16:creationId xmlns:a16="http://schemas.microsoft.com/office/drawing/2014/main" id="{1D258575-6582-5E4A-99B6-F6C50DA95B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84614"/>
            <a:ext cx="12192000" cy="4873386"/>
          </a:xfrm>
          <a:prstGeom prst="rect">
            <a:avLst/>
          </a:prstGeom>
        </p:spPr>
      </p:pic>
    </p:spTree>
    <p:extLst>
      <p:ext uri="{BB962C8B-B14F-4D97-AF65-F5344CB8AC3E}">
        <p14:creationId xmlns:p14="http://schemas.microsoft.com/office/powerpoint/2010/main" val="2493490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Independent Variables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 name="TextBox 4">
            <a:extLst>
              <a:ext uri="{FF2B5EF4-FFF2-40B4-BE49-F238E27FC236}">
                <a16:creationId xmlns:a16="http://schemas.microsoft.com/office/drawing/2014/main" id="{7E7152C8-6364-F61D-4848-C47621181ADB}"/>
              </a:ext>
            </a:extLst>
          </p:cNvPr>
          <p:cNvSpPr txBox="1"/>
          <p:nvPr/>
        </p:nvSpPr>
        <p:spPr>
          <a:xfrm>
            <a:off x="801384" y="1086739"/>
            <a:ext cx="6102848" cy="646331"/>
          </a:xfrm>
          <a:prstGeom prst="rect">
            <a:avLst/>
          </a:prstGeom>
          <a:noFill/>
        </p:spPr>
        <p:txBody>
          <a:bodyPr wrap="square">
            <a:spAutoFit/>
          </a:bodyPr>
          <a:lstStyle/>
          <a:p>
            <a:pPr marL="285750" indent="-285750">
              <a:buFont typeface="Arial" panose="020B0604020202020204" pitchFamily="34" charset="0"/>
              <a:buChar char="•"/>
            </a:pPr>
            <a:r>
              <a:rPr lang="en-CA" dirty="0"/>
              <a:t>SPDR S&amp;P Homebuilders ETF (XHB)</a:t>
            </a:r>
          </a:p>
          <a:p>
            <a:r>
              <a:rPr lang="en-CA" dirty="0"/>
              <a:t>https://finance.yahoo.com/quote/XHB/history?p=XHB</a:t>
            </a:r>
          </a:p>
        </p:txBody>
      </p:sp>
      <p:pic>
        <p:nvPicPr>
          <p:cNvPr id="4" name="Picture 3" descr="A picture containing text, line, screenshot, plot&#10;&#10;Description automatically generated">
            <a:extLst>
              <a:ext uri="{FF2B5EF4-FFF2-40B4-BE49-F238E27FC236}">
                <a16:creationId xmlns:a16="http://schemas.microsoft.com/office/drawing/2014/main" id="{78ABD54C-C2F4-C3A3-55D4-E53C048CFC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84614"/>
            <a:ext cx="12192000" cy="4873386"/>
          </a:xfrm>
          <a:prstGeom prst="rect">
            <a:avLst/>
          </a:prstGeom>
        </p:spPr>
      </p:pic>
    </p:spTree>
    <p:extLst>
      <p:ext uri="{BB962C8B-B14F-4D97-AF65-F5344CB8AC3E}">
        <p14:creationId xmlns:p14="http://schemas.microsoft.com/office/powerpoint/2010/main" val="4276209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735F7F3-C1B5-4B60-A00A-4EB618DDFB5A}"/>
              </a:ext>
            </a:extLst>
          </p:cNvPr>
          <p:cNvSpPr>
            <a:spLocks noGrp="1"/>
          </p:cNvSpPr>
          <p:nvPr>
            <p:ph type="body" sz="quarter" idx="10"/>
          </p:nvPr>
        </p:nvSpPr>
        <p:spPr/>
        <p:txBody>
          <a:bodyPr/>
          <a:lstStyle/>
          <a:p>
            <a:r>
              <a:rPr lang="en-US" dirty="0">
                <a:latin typeface="Vijaya" panose="02020604020202020204" pitchFamily="18" charset="0"/>
                <a:cs typeface="Vijaya" panose="02020604020202020204" pitchFamily="18" charset="0"/>
              </a:rPr>
              <a:t>Independent Variables</a:t>
            </a:r>
          </a:p>
        </p:txBody>
      </p:sp>
      <p:sp>
        <p:nvSpPr>
          <p:cNvPr id="23" name="Rounded Rectangle 10">
            <a:extLst>
              <a:ext uri="{FF2B5EF4-FFF2-40B4-BE49-F238E27FC236}">
                <a16:creationId xmlns:a16="http://schemas.microsoft.com/office/drawing/2014/main" id="{373610AB-10CC-4D95-B7FC-AE70B18385ED}"/>
              </a:ext>
            </a:extLst>
          </p:cNvPr>
          <p:cNvSpPr/>
          <p:nvPr/>
        </p:nvSpPr>
        <p:spPr>
          <a:xfrm>
            <a:off x="1399020" y="5734954"/>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Rectangle 16">
            <a:extLst>
              <a:ext uri="{FF2B5EF4-FFF2-40B4-BE49-F238E27FC236}">
                <a16:creationId xmlns:a16="http://schemas.microsoft.com/office/drawing/2014/main" id="{F1B1338F-0CC6-4275-A7E6-2CC620E14971}"/>
              </a:ext>
            </a:extLst>
          </p:cNvPr>
          <p:cNvSpPr/>
          <p:nvPr/>
        </p:nvSpPr>
        <p:spPr>
          <a:xfrm rot="2700000">
            <a:off x="2356852" y="5664758"/>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Parallelogram 30">
            <a:extLst>
              <a:ext uri="{FF2B5EF4-FFF2-40B4-BE49-F238E27FC236}">
                <a16:creationId xmlns:a16="http://schemas.microsoft.com/office/drawing/2014/main" id="{75BC34E8-96E4-387A-0FBD-BCF40B720132}"/>
              </a:ext>
            </a:extLst>
          </p:cNvPr>
          <p:cNvSpPr/>
          <p:nvPr/>
        </p:nvSpPr>
        <p:spPr>
          <a:xfrm flipH="1">
            <a:off x="3190768" y="5674659"/>
            <a:ext cx="382777" cy="469143"/>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solidFill>
                <a:schemeClr val="bg1"/>
              </a:solidFill>
            </a:endParaRPr>
          </a:p>
        </p:txBody>
      </p:sp>
      <p:sp>
        <p:nvSpPr>
          <p:cNvPr id="45" name="Rectangle 9">
            <a:extLst>
              <a:ext uri="{FF2B5EF4-FFF2-40B4-BE49-F238E27FC236}">
                <a16:creationId xmlns:a16="http://schemas.microsoft.com/office/drawing/2014/main" id="{5445E1A5-907D-6479-9F97-839E164DC7C6}"/>
              </a:ext>
            </a:extLst>
          </p:cNvPr>
          <p:cNvSpPr/>
          <p:nvPr/>
        </p:nvSpPr>
        <p:spPr>
          <a:xfrm>
            <a:off x="4132157" y="5662458"/>
            <a:ext cx="439196" cy="40884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4" name="TextBox 3">
            <a:extLst>
              <a:ext uri="{FF2B5EF4-FFF2-40B4-BE49-F238E27FC236}">
                <a16:creationId xmlns:a16="http://schemas.microsoft.com/office/drawing/2014/main" id="{E6CECDC5-E407-5BAB-729A-6C48A9F3C798}"/>
              </a:ext>
            </a:extLst>
          </p:cNvPr>
          <p:cNvSpPr txBox="1"/>
          <p:nvPr/>
        </p:nvSpPr>
        <p:spPr>
          <a:xfrm>
            <a:off x="775076" y="1063756"/>
            <a:ext cx="6097712" cy="646331"/>
          </a:xfrm>
          <a:prstGeom prst="rect">
            <a:avLst/>
          </a:prstGeom>
          <a:noFill/>
        </p:spPr>
        <p:txBody>
          <a:bodyPr wrap="square">
            <a:spAutoFit/>
          </a:bodyPr>
          <a:lstStyle/>
          <a:p>
            <a:pPr marL="285750" indent="-285750">
              <a:buFont typeface="Arial" panose="020B0604020202020204" pitchFamily="34" charset="0"/>
              <a:buChar char="•"/>
            </a:pPr>
            <a:r>
              <a:rPr lang="en-CA" dirty="0"/>
              <a:t>iShares U.S. Home Construction ETF (IBT)</a:t>
            </a:r>
          </a:p>
          <a:p>
            <a:r>
              <a:rPr lang="en-CA" dirty="0"/>
              <a:t>https://finance.yahoo.com/quote/ITB/history?p=ITB</a:t>
            </a:r>
          </a:p>
        </p:txBody>
      </p:sp>
      <p:pic>
        <p:nvPicPr>
          <p:cNvPr id="7" name="Picture 6" descr="A picture containing text, line, screenshot, plot&#10;&#10;Description automatically generated">
            <a:extLst>
              <a:ext uri="{FF2B5EF4-FFF2-40B4-BE49-F238E27FC236}">
                <a16:creationId xmlns:a16="http://schemas.microsoft.com/office/drawing/2014/main" id="{16BF8FEA-C6D2-B758-4119-3B148EBB3A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27" y="1946973"/>
            <a:ext cx="12192000" cy="4873386"/>
          </a:xfrm>
          <a:prstGeom prst="rect">
            <a:avLst/>
          </a:prstGeom>
        </p:spPr>
      </p:pic>
    </p:spTree>
    <p:extLst>
      <p:ext uri="{BB962C8B-B14F-4D97-AF65-F5344CB8AC3E}">
        <p14:creationId xmlns:p14="http://schemas.microsoft.com/office/powerpoint/2010/main" val="3430873355"/>
      </p:ext>
    </p:extLst>
  </p:cSld>
  <p:clrMapOvr>
    <a:masterClrMapping/>
  </p:clrMapOvr>
</p:sld>
</file>

<file path=ppt/theme/theme1.xml><?xml version="1.0" encoding="utf-8"?>
<a:theme xmlns:a="http://schemas.openxmlformats.org/drawingml/2006/main" name="Cover and End Slide Master">
  <a:themeElements>
    <a:clrScheme name="ALLPPT-139">
      <a:dk1>
        <a:sysClr val="windowText" lastClr="000000"/>
      </a:dk1>
      <a:lt1>
        <a:sysClr val="window" lastClr="FFFFFF"/>
      </a:lt1>
      <a:dk2>
        <a:srgbClr val="1F497D"/>
      </a:dk2>
      <a:lt2>
        <a:srgbClr val="EEECE1"/>
      </a:lt2>
      <a:accent1>
        <a:srgbClr val="FF3C03"/>
      </a:accent1>
      <a:accent2>
        <a:srgbClr val="FF8853"/>
      </a:accent2>
      <a:accent3>
        <a:srgbClr val="F0D152"/>
      </a:accent3>
      <a:accent4>
        <a:srgbClr val="CADA4C"/>
      </a:accent4>
      <a:accent5>
        <a:srgbClr val="19BD9E"/>
      </a:accent5>
      <a:accent6>
        <a:srgbClr val="019ED7"/>
      </a:accent6>
      <a:hlink>
        <a:srgbClr val="FFFFFF"/>
      </a:hlink>
      <a:folHlink>
        <a:srgbClr val="800080"/>
      </a:folHlink>
    </a:clrScheme>
    <a:fontScheme name="ALLPPT PONTS">
      <a:majorFont>
        <a:latin typeface="Arial"/>
        <a:ea typeface="Malgun Gothic"/>
        <a:cs typeface=""/>
      </a:majorFont>
      <a:minorFont>
        <a:latin typeface="Arial"/>
        <a:ea typeface="맑은 고딕"/>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139">
      <a:dk1>
        <a:sysClr val="windowText" lastClr="000000"/>
      </a:dk1>
      <a:lt1>
        <a:sysClr val="window" lastClr="FFFFFF"/>
      </a:lt1>
      <a:dk2>
        <a:srgbClr val="1F497D"/>
      </a:dk2>
      <a:lt2>
        <a:srgbClr val="EEECE1"/>
      </a:lt2>
      <a:accent1>
        <a:srgbClr val="FF3F02"/>
      </a:accent1>
      <a:accent2>
        <a:srgbClr val="FF8853"/>
      </a:accent2>
      <a:accent3>
        <a:srgbClr val="F0D152"/>
      </a:accent3>
      <a:accent4>
        <a:srgbClr val="CADA4C"/>
      </a:accent4>
      <a:accent5>
        <a:srgbClr val="19BD9E"/>
      </a:accent5>
      <a:accent6>
        <a:srgbClr val="019ED7"/>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139">
      <a:dk1>
        <a:sysClr val="windowText" lastClr="000000"/>
      </a:dk1>
      <a:lt1>
        <a:sysClr val="window" lastClr="FFFFFF"/>
      </a:lt1>
      <a:dk2>
        <a:srgbClr val="1F497D"/>
      </a:dk2>
      <a:lt2>
        <a:srgbClr val="EEECE1"/>
      </a:lt2>
      <a:accent1>
        <a:srgbClr val="FF3C03"/>
      </a:accent1>
      <a:accent2>
        <a:srgbClr val="FF8853"/>
      </a:accent2>
      <a:accent3>
        <a:srgbClr val="F0D152"/>
      </a:accent3>
      <a:accent4>
        <a:srgbClr val="CADA4C"/>
      </a:accent4>
      <a:accent5>
        <a:srgbClr val="19BD9E"/>
      </a:accent5>
      <a:accent6>
        <a:srgbClr val="019ED7"/>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10453</TotalTime>
  <Words>1313</Words>
  <Application>Microsoft Office PowerPoint</Application>
  <PresentationFormat>Widescreen</PresentationFormat>
  <Paragraphs>199</Paragraphs>
  <Slides>32</Slides>
  <Notes>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32</vt:i4>
      </vt:variant>
    </vt:vector>
  </HeadingPairs>
  <TitlesOfParts>
    <vt:vector size="42" baseType="lpstr">
      <vt:lpstr>Arial Unicode MS</vt:lpstr>
      <vt:lpstr>Arial</vt:lpstr>
      <vt:lpstr>Bahnschrift SemiBold SemiConden</vt:lpstr>
      <vt:lpstr>Calibri</vt:lpstr>
      <vt:lpstr>Imprint MT Shadow</vt:lpstr>
      <vt:lpstr>Monaco</vt:lpstr>
      <vt:lpstr>Vijaya</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Jamie Mellway</cp:lastModifiedBy>
  <cp:revision>71</cp:revision>
  <dcterms:created xsi:type="dcterms:W3CDTF">2020-01-20T05:08:25Z</dcterms:created>
  <dcterms:modified xsi:type="dcterms:W3CDTF">2023-06-15T00:49:23Z</dcterms:modified>
</cp:coreProperties>
</file>

<file path=docProps/thumbnail.jpeg>
</file>